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ableStyles" Target="tableStyles.xml" /><Relationship Id="rId5" Type="http://schemas.openxmlformats.org/officeDocument/2006/relationships/slide" Target="slides/slide4.xml" /><Relationship Id="rId1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2054-7980-94F0-7E5E-D20C5CED4FFC}"/>
              </a:ext>
            </a:extLst>
          </p:cNvPr>
          <p:cNvSpPr>
            <a:spLocks noGrp="1"/>
          </p:cNvSpPr>
          <p:nvPr>
            <p:ph type="ctrTitle"/>
          </p:nvPr>
        </p:nvSpPr>
        <p:spPr>
          <a:xfrm>
            <a:off x="1876425" y="1122363"/>
            <a:ext cx="8769164" cy="1921902"/>
          </a:xfrm>
        </p:spPr>
        <p:txBody>
          <a:bodyPr>
            <a:noAutofit/>
          </a:bodyPr>
          <a:lstStyle/>
          <a:p>
            <a:pPr algn="ctr"/>
            <a:r>
              <a:rPr lang="en-GB" sz="9600" dirty="0"/>
              <a:t>CSS &amp; HTML</a:t>
            </a:r>
            <a:endParaRPr lang="en-US" sz="9600" dirty="0"/>
          </a:p>
        </p:txBody>
      </p:sp>
      <p:sp>
        <p:nvSpPr>
          <p:cNvPr id="4" name="TextBox 3">
            <a:extLst>
              <a:ext uri="{FF2B5EF4-FFF2-40B4-BE49-F238E27FC236}">
                <a16:creationId xmlns:a16="http://schemas.microsoft.com/office/drawing/2014/main" id="{B22A7BD5-E505-908B-8164-F1E188077609}"/>
              </a:ext>
            </a:extLst>
          </p:cNvPr>
          <p:cNvSpPr txBox="1"/>
          <p:nvPr/>
        </p:nvSpPr>
        <p:spPr>
          <a:xfrm>
            <a:off x="3047067" y="3244334"/>
            <a:ext cx="6097866" cy="1200329"/>
          </a:xfrm>
          <a:prstGeom prst="rect">
            <a:avLst/>
          </a:prstGeom>
          <a:noFill/>
        </p:spPr>
        <p:txBody>
          <a:bodyPr wrap="square">
            <a:spAutoFit/>
          </a:bodyPr>
          <a:lstStyle/>
          <a:p>
            <a:pPr algn="ctr"/>
            <a:r>
              <a:rPr lang="en-GB" sz="3600" b="1" i="1" dirty="0">
                <a:solidFill>
                  <a:srgbClr val="EEF0FF"/>
                </a:solidFill>
                <a:latin typeface="Google Sans"/>
              </a:rPr>
              <a:t>Cascading Style Sheets. &amp; </a:t>
            </a:r>
            <a:r>
              <a:rPr lang="en-GB" sz="3600" b="1" i="1" dirty="0" err="1">
                <a:solidFill>
                  <a:srgbClr val="EEF0FF"/>
                </a:solidFill>
                <a:latin typeface="Google Sans"/>
              </a:rPr>
              <a:t>HyperText</a:t>
            </a:r>
            <a:r>
              <a:rPr lang="en-GB" sz="3600" b="1" i="1" dirty="0">
                <a:solidFill>
                  <a:srgbClr val="EEF0FF"/>
                </a:solidFill>
                <a:latin typeface="Google Sans"/>
              </a:rPr>
              <a:t> </a:t>
            </a:r>
            <a:r>
              <a:rPr lang="en-GB" sz="3600" b="1" i="1" dirty="0" err="1">
                <a:solidFill>
                  <a:srgbClr val="EEF0FF"/>
                </a:solidFill>
                <a:latin typeface="Google Sans"/>
              </a:rPr>
              <a:t>Markup</a:t>
            </a:r>
            <a:r>
              <a:rPr lang="en-GB" sz="3600" b="1" i="1" dirty="0">
                <a:solidFill>
                  <a:srgbClr val="EEF0FF"/>
                </a:solidFill>
                <a:latin typeface="Google Sans"/>
              </a:rPr>
              <a:t> Language.</a:t>
            </a:r>
            <a:endParaRPr lang="en-US" sz="3600" b="1" i="1" dirty="0"/>
          </a:p>
        </p:txBody>
      </p:sp>
    </p:spTree>
    <p:extLst>
      <p:ext uri="{BB962C8B-B14F-4D97-AF65-F5344CB8AC3E}">
        <p14:creationId xmlns:p14="http://schemas.microsoft.com/office/powerpoint/2010/main" val="150579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19E7E-4174-B9E6-9086-CA6B7B08B163}"/>
              </a:ext>
            </a:extLst>
          </p:cNvPr>
          <p:cNvSpPr>
            <a:spLocks noGrp="1"/>
          </p:cNvSpPr>
          <p:nvPr>
            <p:ph type="title"/>
          </p:nvPr>
        </p:nvSpPr>
        <p:spPr/>
        <p:txBody>
          <a:bodyPr/>
          <a:lstStyle/>
          <a:p>
            <a:r>
              <a:rPr lang="en-GB" dirty="0"/>
              <a:t>WHAT ARE HTML AND CSS?</a:t>
            </a:r>
            <a:endParaRPr lang="en-US" dirty="0"/>
          </a:p>
        </p:txBody>
      </p:sp>
      <p:sp>
        <p:nvSpPr>
          <p:cNvPr id="3" name="Content Placeholder 2">
            <a:extLst>
              <a:ext uri="{FF2B5EF4-FFF2-40B4-BE49-F238E27FC236}">
                <a16:creationId xmlns:a16="http://schemas.microsoft.com/office/drawing/2014/main" id="{58A75BB8-032A-8132-DD83-2313CCD7E8B0}"/>
              </a:ext>
            </a:extLst>
          </p:cNvPr>
          <p:cNvSpPr>
            <a:spLocks noGrp="1"/>
          </p:cNvSpPr>
          <p:nvPr>
            <p:ph idx="1"/>
          </p:nvPr>
        </p:nvSpPr>
        <p:spPr>
          <a:xfrm>
            <a:off x="743142" y="1608117"/>
            <a:ext cx="9905999" cy="4219589"/>
          </a:xfrm>
        </p:spPr>
        <p:txBody>
          <a:bodyPr>
            <a:normAutofit/>
          </a:bodyPr>
          <a:lstStyle/>
          <a:p>
            <a:pPr marL="0" indent="0">
              <a:buNone/>
            </a:pPr>
            <a:r>
              <a:rPr lang="en-GB" dirty="0"/>
              <a:t>
HTML and CSS are the most fundamental languages for front-end web development.</a:t>
            </a:r>
          </a:p>
          <a:p>
            <a:pPr marL="457200" indent="-457200">
              <a:buFont typeface="+mj-lt"/>
              <a:buAutoNum type="arabicPeriod"/>
            </a:pPr>
            <a:r>
              <a:rPr lang="en-GB" dirty="0"/>
              <a:t>Build stunning websites
Start a coding blog
Make money freelancing</a:t>
            </a:r>
            <a:endParaRPr lang="en-US" dirty="0"/>
          </a:p>
        </p:txBody>
      </p:sp>
    </p:spTree>
    <p:extLst>
      <p:ext uri="{BB962C8B-B14F-4D97-AF65-F5344CB8AC3E}">
        <p14:creationId xmlns:p14="http://schemas.microsoft.com/office/powerpoint/2010/main" val="3273684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9AA4-5907-7081-A3C6-AFA7922607CC}"/>
              </a:ext>
            </a:extLst>
          </p:cNvPr>
          <p:cNvSpPr>
            <a:spLocks noGrp="1"/>
          </p:cNvSpPr>
          <p:nvPr>
            <p:ph type="title"/>
          </p:nvPr>
        </p:nvSpPr>
        <p:spPr/>
        <p:txBody>
          <a:bodyPr>
            <a:normAutofit fontScale="90000"/>
          </a:bodyPr>
          <a:lstStyle/>
          <a:p>
            <a:r>
              <a:rPr lang="en-GB" b="1" i="1" u="sng" dirty="0"/>
              <a:t>1.Building Stunning Websites with HTML and CSS:
</a:t>
            </a:r>
            <a:endParaRPr lang="en-US" b="1" i="1" u="sng" dirty="0"/>
          </a:p>
        </p:txBody>
      </p:sp>
      <p:sp>
        <p:nvSpPr>
          <p:cNvPr id="3" name="Content Placeholder 2">
            <a:extLst>
              <a:ext uri="{FF2B5EF4-FFF2-40B4-BE49-F238E27FC236}">
                <a16:creationId xmlns:a16="http://schemas.microsoft.com/office/drawing/2014/main" id="{2ED37BDB-ED96-6165-B112-8D13756B2EDA}"/>
              </a:ext>
            </a:extLst>
          </p:cNvPr>
          <p:cNvSpPr>
            <a:spLocks noGrp="1"/>
          </p:cNvSpPr>
          <p:nvPr>
            <p:ph idx="1"/>
          </p:nvPr>
        </p:nvSpPr>
        <p:spPr/>
        <p:txBody>
          <a:bodyPr/>
          <a:lstStyle/>
          <a:p>
            <a:pPr marL="0" indent="0">
              <a:buNone/>
            </a:pPr>
            <a:endParaRPr lang="en-GB" dirty="0"/>
          </a:p>
          <a:p>
            <a:pPr marL="0" indent="0">
              <a:buNone/>
            </a:pPr>
            <a:r>
              <a:rPr lang="en-GB" dirty="0"/>
              <a:t>              &gt; HTML (</a:t>
            </a:r>
            <a:r>
              <a:rPr lang="en-GB" dirty="0" err="1"/>
              <a:t>HyperText</a:t>
            </a:r>
            <a:r>
              <a:rPr lang="en-GB" dirty="0"/>
              <a:t> </a:t>
            </a:r>
            <a:r>
              <a:rPr lang="en-GB" dirty="0" err="1"/>
              <a:t>Markup</a:t>
            </a:r>
            <a:r>
              <a:rPr lang="en-GB" dirty="0"/>
              <a:t> Language) provides the structure and content of a webpage, while CSS (Cascading Style Sheets) controls its visual presentation, including layout, </a:t>
            </a:r>
            <a:r>
              <a:rPr lang="en-GB" dirty="0" err="1"/>
              <a:t>colors</a:t>
            </a:r>
            <a:r>
              <a:rPr lang="en-GB" dirty="0"/>
              <a:t>, fonts, and responsiveness. Mastering these allows for the creation of visually appealing and functional websites.</a:t>
            </a:r>
            <a:endParaRPr lang="en-US" dirty="0"/>
          </a:p>
        </p:txBody>
      </p:sp>
    </p:spTree>
    <p:extLst>
      <p:ext uri="{BB962C8B-B14F-4D97-AF65-F5344CB8AC3E}">
        <p14:creationId xmlns:p14="http://schemas.microsoft.com/office/powerpoint/2010/main" val="312207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4C46-4626-5593-331A-8C8A907FA0B0}"/>
              </a:ext>
            </a:extLst>
          </p:cNvPr>
          <p:cNvSpPr>
            <a:spLocks noGrp="1"/>
          </p:cNvSpPr>
          <p:nvPr>
            <p:ph type="title"/>
          </p:nvPr>
        </p:nvSpPr>
        <p:spPr>
          <a:xfrm>
            <a:off x="1141413" y="0"/>
            <a:ext cx="9905998" cy="1326029"/>
          </a:xfrm>
        </p:spPr>
        <p:txBody>
          <a:bodyPr/>
          <a:lstStyle/>
          <a:p>
            <a:r>
              <a:rPr lang="en-GB" b="1" i="1" u="sng" dirty="0"/>
              <a:t>2.start a coding blog using HTML and CSS:</a:t>
            </a:r>
            <a:endParaRPr lang="en-US" b="1" i="1" u="sng" dirty="0"/>
          </a:p>
        </p:txBody>
      </p:sp>
      <p:sp>
        <p:nvSpPr>
          <p:cNvPr id="3" name="Content Placeholder 2">
            <a:extLst>
              <a:ext uri="{FF2B5EF4-FFF2-40B4-BE49-F238E27FC236}">
                <a16:creationId xmlns:a16="http://schemas.microsoft.com/office/drawing/2014/main" id="{25EAC31C-5A7A-88F7-A745-700A5846CC9E}"/>
              </a:ext>
            </a:extLst>
          </p:cNvPr>
          <p:cNvSpPr>
            <a:spLocks noGrp="1"/>
          </p:cNvSpPr>
          <p:nvPr>
            <p:ph idx="1"/>
          </p:nvPr>
        </p:nvSpPr>
        <p:spPr>
          <a:xfrm>
            <a:off x="1580310" y="952500"/>
            <a:ext cx="9905999" cy="6237941"/>
          </a:xfrm>
        </p:spPr>
        <p:txBody>
          <a:bodyPr>
            <a:noAutofit/>
          </a:bodyPr>
          <a:lstStyle/>
          <a:p>
            <a:pPr algn="l"/>
            <a:r>
              <a:rPr lang="en-GB" sz="1600" b="1" i="1" dirty="0"/>
              <a:t>HTML Structure (</a:t>
            </a:r>
            <a:r>
              <a:rPr lang="en-GB" sz="1600" b="1" i="1" dirty="0" err="1"/>
              <a:t>index.html</a:t>
            </a:r>
            <a:r>
              <a:rPr lang="en-GB" sz="1600" b="1" i="1" dirty="0"/>
              <a:t>):
Boilerplate: Start with the basic HTML5 structure, including &lt;!DOCTYPE html&gt;, &lt;html&gt;, &lt;head&gt;, and &lt;body&gt;.
Link CSS: In the &lt;head&gt; section, link the </a:t>
            </a:r>
            <a:r>
              <a:rPr lang="en-GB" sz="1600" b="1" i="1" dirty="0" err="1"/>
              <a:t>style.css</a:t>
            </a:r>
            <a:r>
              <a:rPr lang="en-GB" sz="1600" b="1" i="1" dirty="0"/>
              <a:t> file using &lt;link </a:t>
            </a:r>
            <a:r>
              <a:rPr lang="en-GB" sz="1600" b="1" i="1" dirty="0" err="1"/>
              <a:t>rel</a:t>
            </a:r>
            <a:r>
              <a:rPr lang="en-GB" sz="1600" b="1" i="1" dirty="0"/>
              <a:t>=“stylesheet” </a:t>
            </a:r>
            <a:r>
              <a:rPr lang="en-GB" sz="1600" b="1" i="1" dirty="0" err="1"/>
              <a:t>href</a:t>
            </a:r>
            <a:r>
              <a:rPr lang="en-GB" sz="1600" b="1" i="1" dirty="0"/>
              <a:t>=“</a:t>
            </a:r>
            <a:r>
              <a:rPr lang="en-GB" sz="1600" b="1" i="1" dirty="0" err="1"/>
              <a:t>style.css</a:t>
            </a:r>
            <a:r>
              <a:rPr lang="en-GB" sz="1600" b="1" i="1" dirty="0"/>
              <a:t>”&gt;.
Header: Create a &lt;header&gt; element containing the blog title (e.g., &lt;h1&gt;My Coding Blog&lt;/h1&gt;) and potentially a navigation menu (&lt;</a:t>
            </a:r>
            <a:r>
              <a:rPr lang="en-GB" sz="1600" b="1" i="1" dirty="0" err="1"/>
              <a:t>nav</a:t>
            </a:r>
            <a:r>
              <a:rPr lang="en-GB" sz="1600" b="1" i="1" dirty="0"/>
              <a:t>&gt;).
Main Content: Use a &lt;main&gt; element to house the blog posts. Each post can be contained within an &lt;article&gt; or &lt;section&gt; element.
Blog Post Structure: For each post, include a title (&lt;h2&gt;), author/date information, and the post content (using &lt;p&gt; for paragraphs, &lt;code&gt; for code snippets, etc.).
Footer: Add a &lt;footer&gt; element for copyright information or additional links.
CSS Styling (</a:t>
            </a:r>
            <a:r>
              <a:rPr lang="en-GB" sz="1600" b="1" i="1" dirty="0" err="1"/>
              <a:t>style.css</a:t>
            </a:r>
            <a:r>
              <a:rPr lang="en-GB" sz="1600" b="1" i="1" dirty="0"/>
              <a:t>):
Basic Reset: Consider a CSS reset or normalize to ensure consistent rendering across browsers.
Layout: Style the header, main content area, and footer using properties like display, margin, padding, and width. Flexbox or CSS Grid can be employed for more complex layouts.
Typography: Define font families, sizes, </a:t>
            </a:r>
            <a:r>
              <a:rPr lang="en-GB" sz="1600" b="1" i="1" dirty="0" err="1"/>
              <a:t>colors</a:t>
            </a:r>
            <a:r>
              <a:rPr lang="en-GB" sz="1600" b="1" i="1" dirty="0"/>
              <a:t>, and line heights for headings, paragraphs, and code snippets.</a:t>
            </a:r>
            <a:endParaRPr lang="en-US" sz="1600" b="1" i="1" dirty="0"/>
          </a:p>
        </p:txBody>
      </p:sp>
    </p:spTree>
    <p:extLst>
      <p:ext uri="{BB962C8B-B14F-4D97-AF65-F5344CB8AC3E}">
        <p14:creationId xmlns:p14="http://schemas.microsoft.com/office/powerpoint/2010/main" val="412161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C7A87-CAC5-F01D-963A-634A794DD633}"/>
              </a:ext>
            </a:extLst>
          </p:cNvPr>
          <p:cNvSpPr>
            <a:spLocks noGrp="1"/>
          </p:cNvSpPr>
          <p:nvPr>
            <p:ph type="title"/>
          </p:nvPr>
        </p:nvSpPr>
        <p:spPr/>
        <p:txBody>
          <a:bodyPr>
            <a:normAutofit/>
          </a:bodyPr>
          <a:lstStyle/>
          <a:p>
            <a:r>
              <a:rPr lang="en-GB" b="1" i="1" u="sng"/>
              <a:t>3.Making </a:t>
            </a:r>
            <a:r>
              <a:rPr lang="en-GB" b="1" i="1" u="sng" dirty="0"/>
              <a:t>Money Freelancing with HTML and </a:t>
            </a:r>
            <a:r>
              <a:rPr lang="en-GB" b="1" i="1" u="sng"/>
              <a:t>CSS:</a:t>
            </a:r>
            <a:endParaRPr lang="en-US" b="1" i="1" u="sng" dirty="0"/>
          </a:p>
        </p:txBody>
      </p:sp>
      <p:sp>
        <p:nvSpPr>
          <p:cNvPr id="3" name="Content Placeholder 2">
            <a:extLst>
              <a:ext uri="{FF2B5EF4-FFF2-40B4-BE49-F238E27FC236}">
                <a16:creationId xmlns:a16="http://schemas.microsoft.com/office/drawing/2014/main" id="{37A4C5C4-2330-3A01-5FF0-DF06B28550DE}"/>
              </a:ext>
            </a:extLst>
          </p:cNvPr>
          <p:cNvSpPr>
            <a:spLocks noGrp="1"/>
          </p:cNvSpPr>
          <p:nvPr>
            <p:ph idx="1"/>
          </p:nvPr>
        </p:nvSpPr>
        <p:spPr>
          <a:xfrm>
            <a:off x="1701706" y="1357803"/>
            <a:ext cx="9905999" cy="5192058"/>
          </a:xfrm>
        </p:spPr>
        <p:txBody>
          <a:bodyPr>
            <a:noAutofit/>
          </a:bodyPr>
          <a:lstStyle/>
          <a:p>
            <a:r>
              <a:rPr lang="en-GB" sz="2000" b="1" i="1" dirty="0"/>
              <a:t>
Freelancing opportunities for individuals proficient in HTML and CSS include:
Website Creation and Customization: Building or customizing websites for clients, particularly small businesses or individuals.
Template Design: Creating and selling HTML/CSS templates on marketplaces like </a:t>
            </a:r>
            <a:r>
              <a:rPr lang="en-GB" sz="2000" b="1" i="1" dirty="0" err="1"/>
              <a:t>ThemeForest</a:t>
            </a:r>
            <a:r>
              <a:rPr lang="en-GB" sz="2000" b="1" i="1" dirty="0"/>
              <a:t> or </a:t>
            </a:r>
            <a:r>
              <a:rPr lang="en-GB" sz="2000" b="1" i="1" dirty="0" err="1"/>
              <a:t>Envato</a:t>
            </a:r>
            <a:r>
              <a:rPr lang="en-GB" sz="2000" b="1" i="1" dirty="0"/>
              <a:t> Market.
Email Template Development: Designing and coding HTML email templates for marketing campaigns.
Front-End Development Support: Offering services on freelancing platforms like Fiverr, </a:t>
            </a:r>
            <a:r>
              <a:rPr lang="en-GB" sz="2000" b="1" i="1" dirty="0" err="1"/>
              <a:t>Upwork</a:t>
            </a:r>
            <a:r>
              <a:rPr lang="en-GB" sz="2000" b="1" i="1" dirty="0"/>
              <a:t>, or </a:t>
            </a:r>
            <a:r>
              <a:rPr lang="en-GB" sz="2000" b="1" i="1" dirty="0" err="1"/>
              <a:t>PeoplePerHour</a:t>
            </a:r>
            <a:r>
              <a:rPr lang="en-GB" sz="2000" b="1" i="1" dirty="0"/>
              <a:t> for tasks such as modifying existing website code or implementing specific design elements.
Webmaster Services: Providing ongoing maintenance and updates for websites.</a:t>
            </a:r>
            <a:endParaRPr lang="en-US" sz="2000" b="1" i="1" dirty="0"/>
          </a:p>
        </p:txBody>
      </p:sp>
    </p:spTree>
    <p:extLst>
      <p:ext uri="{BB962C8B-B14F-4D97-AF65-F5344CB8AC3E}">
        <p14:creationId xmlns:p14="http://schemas.microsoft.com/office/powerpoint/2010/main" val="77850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2B25-203C-D661-167D-0D2D6C1EBDF5}"/>
              </a:ext>
            </a:extLst>
          </p:cNvPr>
          <p:cNvSpPr>
            <a:spLocks noGrp="1"/>
          </p:cNvSpPr>
          <p:nvPr>
            <p:ph type="title"/>
          </p:nvPr>
        </p:nvSpPr>
        <p:spPr/>
        <p:txBody>
          <a:bodyPr>
            <a:normAutofit/>
          </a:bodyPr>
          <a:lstStyle/>
          <a:p>
            <a:r>
              <a:rPr lang="en-GB" dirty="0"/>
              <a:t>Similarities between HTML </a:t>
            </a:r>
            <a:r>
              <a:rPr lang="en-GB"/>
              <a:t>and CSS:</a:t>
            </a:r>
            <a:endParaRPr lang="en-US" dirty="0"/>
          </a:p>
        </p:txBody>
      </p:sp>
      <p:sp>
        <p:nvSpPr>
          <p:cNvPr id="3" name="Content Placeholder 2">
            <a:extLst>
              <a:ext uri="{FF2B5EF4-FFF2-40B4-BE49-F238E27FC236}">
                <a16:creationId xmlns:a16="http://schemas.microsoft.com/office/drawing/2014/main" id="{815630AD-F450-E5F1-029C-A6FC28B2D958}"/>
              </a:ext>
            </a:extLst>
          </p:cNvPr>
          <p:cNvSpPr>
            <a:spLocks noGrp="1"/>
          </p:cNvSpPr>
          <p:nvPr>
            <p:ph idx="1"/>
          </p:nvPr>
        </p:nvSpPr>
        <p:spPr/>
        <p:txBody>
          <a:bodyPr>
            <a:normAutofit fontScale="77500" lnSpcReduction="20000"/>
          </a:bodyPr>
          <a:lstStyle/>
          <a:p>
            <a:r>
              <a:rPr lang="en-GB" dirty="0"/>
              <a:t>
Syntax: Both HTML and CSS use a similar syntax, with the use of tags and selectors to define elements on a webpage.
Separation of Concerns: Both HTML and CSS follow the principle of separation of concerns, where HTML defines the structure and content of a webpage, while CSS defines the style and layout.
Cascading: The “C” in CSS stands for “Cascading”, which means that styles can be inherited and overridden based on the order of the style rules and the specificity of the selectors.
Integration: HTML and CSS are often used together, with CSS being used to style the elements defined in HTML.</a:t>
            </a:r>
            <a:endParaRPr lang="en-US" dirty="0"/>
          </a:p>
        </p:txBody>
      </p:sp>
    </p:spTree>
    <p:extLst>
      <p:ext uri="{BB962C8B-B14F-4D97-AF65-F5344CB8AC3E}">
        <p14:creationId xmlns:p14="http://schemas.microsoft.com/office/powerpoint/2010/main" val="34039837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0</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Circuit</vt:lpstr>
      <vt:lpstr>CSS &amp; HTML</vt:lpstr>
      <vt:lpstr>WHAT ARE HTML AND CSS?</vt:lpstr>
      <vt:lpstr>1.Building Stunning Websites with HTML and CSS:
</vt:lpstr>
      <vt:lpstr>2.start a coding blog using HTML and CSS:</vt:lpstr>
      <vt:lpstr>3.Making Money Freelancing with HTML and CSS:</vt:lpstr>
      <vt:lpstr>Similarities between HTML and CSS: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 &amp; HTML</dc:title>
  <dc:creator>Premavathi D</dc:creator>
  <cp:lastModifiedBy>Premavathi D</cp:lastModifiedBy>
  <cp:revision>4</cp:revision>
  <dcterms:created xsi:type="dcterms:W3CDTF">2025-08-29T14:34:08Z</dcterms:created>
  <dcterms:modified xsi:type="dcterms:W3CDTF">2025-08-30T02:17:33Z</dcterms:modified>
</cp:coreProperties>
</file>