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0A22E4-45CC-41A0-8178-9B8DEDAFC8F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C3B5227-AF15-4B08-A369-A0BD0CB7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yzh058ae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Access modifiers are not allowed on namespaces.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 access modifier is specified in a member declaration, a default accessibility is used.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Top-level types, which are not nested in other types, can only have internal or public accessibility.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default accessibility for these types is internal.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Access Modifiers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are keywords used to specify the declared accessibility of a member or a type.</a:t>
            </a:r>
          </a:p>
          <a:p>
            <a:endParaRPr lang="en-US" dirty="0" smtClean="0"/>
          </a:p>
          <a:p>
            <a:r>
              <a:rPr lang="en-US" dirty="0" smtClean="0"/>
              <a:t>Access modifiers support the concept of encapsulation, which promotes the idea of hiding functionality.</a:t>
            </a:r>
          </a:p>
          <a:p>
            <a:endParaRPr lang="en-US" dirty="0" smtClean="0"/>
          </a:p>
          <a:p>
            <a:r>
              <a:rPr lang="en-US" dirty="0" smtClean="0"/>
              <a:t>Access modifiers allow you to define who does or doesn't have access to certain features.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public</a:t>
            </a:r>
          </a:p>
          <a:p>
            <a:endParaRPr lang="en-US" dirty="0" smtClean="0"/>
          </a:p>
          <a:p>
            <a:r>
              <a:rPr lang="en-US" dirty="0" smtClean="0"/>
              <a:t>protected</a:t>
            </a:r>
          </a:p>
          <a:p>
            <a:endParaRPr lang="en-US" dirty="0" smtClean="0"/>
          </a:p>
          <a:p>
            <a:r>
              <a:rPr lang="en-US" dirty="0" smtClean="0"/>
              <a:t>internal</a:t>
            </a:r>
          </a:p>
          <a:p>
            <a:endParaRPr lang="en-US" dirty="0" smtClean="0"/>
          </a:p>
          <a:p>
            <a:r>
              <a:rPr lang="en-US" dirty="0" smtClean="0"/>
              <a:t>private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Accessibility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</a:t>
            </a:r>
          </a:p>
          <a:p>
            <a:endParaRPr lang="en-US" dirty="0" smtClean="0"/>
          </a:p>
          <a:p>
            <a:r>
              <a:rPr lang="en-US" dirty="0" smtClean="0"/>
              <a:t>protected</a:t>
            </a:r>
          </a:p>
          <a:p>
            <a:endParaRPr lang="en-US" dirty="0" smtClean="0"/>
          </a:p>
          <a:p>
            <a:r>
              <a:rPr lang="en-US" dirty="0" smtClean="0"/>
              <a:t>internal</a:t>
            </a:r>
          </a:p>
          <a:p>
            <a:endParaRPr lang="en-US" dirty="0" smtClean="0"/>
          </a:p>
          <a:p>
            <a:r>
              <a:rPr lang="en-US" dirty="0" smtClean="0"/>
              <a:t>protected  internal</a:t>
            </a:r>
          </a:p>
          <a:p>
            <a:endParaRPr lang="en-US" dirty="0" smtClean="0"/>
          </a:p>
          <a:p>
            <a:r>
              <a:rPr lang="en-US" dirty="0" smtClean="0"/>
              <a:t>private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Public access is the most permissive access level.</a:t>
            </a:r>
          </a:p>
          <a:p>
            <a:endParaRPr lang="en-US" dirty="0" smtClean="0"/>
          </a:p>
          <a:p>
            <a:r>
              <a:rPr lang="en-US" dirty="0" smtClean="0"/>
              <a:t>There are no restrictions on accessing public members.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SampleClass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{ </a:t>
            </a:r>
          </a:p>
          <a:p>
            <a:pPr lvl="3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x; // No access restrictions.</a:t>
            </a:r>
          </a:p>
          <a:p>
            <a:pPr lvl="1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protected member is accessible within its class and by derived class instances.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class A </a:t>
            </a:r>
          </a:p>
          <a:p>
            <a:pPr lvl="1"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	protected </a:t>
            </a:r>
            <a:r>
              <a:rPr lang="en-US" dirty="0" err="1" smtClean="0"/>
              <a:t>int</a:t>
            </a:r>
            <a:r>
              <a:rPr lang="en-US" dirty="0" smtClean="0"/>
              <a:t> x = 123;</a:t>
            </a:r>
          </a:p>
          <a:p>
            <a:pPr lvl="1">
              <a:buNone/>
            </a:pPr>
            <a:r>
              <a:rPr lang="en-US" dirty="0" smtClean="0"/>
              <a:t>} </a:t>
            </a:r>
          </a:p>
          <a:p>
            <a:pPr lvl="1">
              <a:buNone/>
            </a:pPr>
            <a:r>
              <a:rPr lang="en-US" dirty="0" smtClean="0"/>
              <a:t>class B : A </a:t>
            </a:r>
          </a:p>
          <a:p>
            <a:pPr lvl="1"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	static void Main() </a:t>
            </a:r>
          </a:p>
          <a:p>
            <a:pPr lvl="1">
              <a:buNone/>
            </a:pPr>
            <a:r>
              <a:rPr lang="en-US" dirty="0" smtClean="0"/>
              <a:t>	{ </a:t>
            </a:r>
          </a:p>
          <a:p>
            <a:pPr lvl="1">
              <a:buNone/>
            </a:pPr>
            <a:r>
              <a:rPr lang="en-US" dirty="0" smtClean="0"/>
              <a:t>		B b = new B();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b.x</a:t>
            </a:r>
            <a:r>
              <a:rPr lang="en-US" dirty="0" smtClean="0"/>
              <a:t> = 10; 	// Accessible, because this class derives from A.</a:t>
            </a:r>
          </a:p>
          <a:p>
            <a:pPr lvl="1">
              <a:buNone/>
            </a:pPr>
            <a:r>
              <a:rPr lang="en-US" dirty="0" smtClean="0"/>
              <a:t>	} 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types or members are accessible only within files in the same assembly.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BaseClass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{ </a:t>
            </a:r>
          </a:p>
          <a:p>
            <a:pPr lvl="1">
              <a:buNone/>
            </a:pPr>
            <a:r>
              <a:rPr lang="en-US" dirty="0" smtClean="0"/>
              <a:t> 		internal static </a:t>
            </a:r>
            <a:r>
              <a:rPr lang="en-US" dirty="0" err="1" smtClean="0"/>
              <a:t>int</a:t>
            </a:r>
            <a:r>
              <a:rPr lang="en-US" dirty="0" smtClean="0"/>
              <a:t> x = 0; 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A common use of internal access is in component-based development.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is limited to the current assembly or types derived from the containing class.</a:t>
            </a:r>
          </a:p>
          <a:p>
            <a:endParaRPr lang="en-US" dirty="0" smtClean="0"/>
          </a:p>
          <a:p>
            <a:r>
              <a:rPr lang="en-US" dirty="0" smtClean="0"/>
              <a:t>Only one access modifier is allowed for a member or type, except when you use the </a:t>
            </a:r>
            <a:r>
              <a:rPr lang="en-US" b="1" dirty="0" smtClean="0"/>
              <a:t>protected internal </a:t>
            </a:r>
            <a:r>
              <a:rPr lang="en-US" dirty="0" smtClean="0"/>
              <a:t>combination.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can't declare a class as protected internal explicitly.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Private access is the least permissive access level.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class Employee 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// private access by </a:t>
            </a:r>
            <a:r>
              <a:rPr lang="en-US" smtClean="0"/>
              <a:t>default </a:t>
            </a: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Nested types in the same body can also access those private members.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</TotalTime>
  <Words>244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Access modifiers</vt:lpstr>
      <vt:lpstr>What Are Access Modifiers ?</vt:lpstr>
      <vt:lpstr>Types Of Access Modifiers</vt:lpstr>
      <vt:lpstr>Accessibility Levels</vt:lpstr>
      <vt:lpstr>public</vt:lpstr>
      <vt:lpstr>protected</vt:lpstr>
      <vt:lpstr>internal</vt:lpstr>
      <vt:lpstr>protected internal</vt:lpstr>
      <vt:lpstr>private</vt:lpstr>
      <vt:lpstr>More about Access Modifiers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xD</dc:creator>
  <cp:lastModifiedBy>admin</cp:lastModifiedBy>
  <cp:revision>13</cp:revision>
  <dcterms:created xsi:type="dcterms:W3CDTF">2014-03-10T15:47:18Z</dcterms:created>
  <dcterms:modified xsi:type="dcterms:W3CDTF">2014-03-11T05:14:42Z</dcterms:modified>
</cp:coreProperties>
</file>