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80" r:id="rId3"/>
    <p:sldId id="308" r:id="rId4"/>
    <p:sldId id="281" r:id="rId5"/>
    <p:sldId id="310" r:id="rId6"/>
    <p:sldId id="312" r:id="rId7"/>
    <p:sldId id="316" r:id="rId8"/>
    <p:sldId id="315" r:id="rId9"/>
    <p:sldId id="283" r:id="rId10"/>
    <p:sldId id="309" r:id="rId11"/>
    <p:sldId id="311" r:id="rId12"/>
    <p:sldId id="289" r:id="rId13"/>
    <p:sldId id="313" r:id="rId14"/>
    <p:sldId id="294" r:id="rId15"/>
    <p:sldId id="314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51B"/>
    <a:srgbClr val="FC5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530" autoAdjust="0"/>
  </p:normalViewPr>
  <p:slideViewPr>
    <p:cSldViewPr>
      <p:cViewPr>
        <p:scale>
          <a:sx n="73" d="100"/>
          <a:sy n="73" d="100"/>
        </p:scale>
        <p:origin x="-129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3BD63-8563-4A31-AA26-045F7EFD06CF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1CA4B-3C97-479A-B425-64BF0C50EF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0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F4A8-3334-4541-B057-8A3DD9CC32C7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1CA4B-3C97-479A-B425-64BF0C50EF1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1CA4B-3C97-479A-B425-64BF0C50EF1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2B2D-586C-4A5E-8272-12B0B9804C35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waithandle.waitone(v=vs.110).aspx" TargetMode="External"/><Relationship Id="rId2" Type="http://schemas.openxmlformats.org/officeDocument/2006/relationships/hyperlink" Target="http://msdn.microsoft.com/en-us/library/system.threading.waithandle(v=vs.110).aspx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66800"/>
            <a:ext cx="8229240" cy="21336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latin typeface="+mj-lt"/>
              </a:rPr>
              <a:t>Asynchronous Delegates</a:t>
            </a:r>
            <a:endParaRPr lang="en-US" sz="5400" u="sng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dirty="0" smtClean="0"/>
              <a:t>Executing a Callback Method When an Asynchronous Call Completes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81000" y="1219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/>
              <a:t>In this scenario,callback method has been specified in the call to the BeginInvoke() method, the callback method is called when the target method ends. 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/>
              <a:t>In the callback method, the EndInvoke() method obtains the return value and any input/output or output-only parameters. 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600" dirty="0" smtClean="0">
              <a:latin typeface="+mj-l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/>
              <a:t>In this pattern, the initial thread initiates the async call but does not wait or check to see if the thread that was called, has completed. 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6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/>
              <a:t>This pattern can be useful if you not want to process the results of the async call in the main thread.</a:t>
            </a:r>
            <a:endParaRPr lang="en-US" sz="2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-2286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Example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763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static void Main() </a:t>
            </a:r>
          </a:p>
          <a:p>
            <a:r>
              <a:rPr lang="en-US" dirty="0" smtClean="0"/>
              <a:t>        {	AsyncMethodCaller caller = new AsyncMethodCaller(ad.TestMethod);</a:t>
            </a:r>
          </a:p>
          <a:p>
            <a:r>
              <a:rPr lang="en-US" dirty="0" smtClean="0"/>
              <a:t>            int dummy = 0;</a:t>
            </a:r>
          </a:p>
          <a:p>
            <a:endParaRPr lang="en-US" dirty="0" smtClean="0"/>
          </a:p>
          <a:p>
            <a:r>
              <a:rPr lang="en-US" dirty="0" smtClean="0"/>
              <a:t>            IAsyncResult result = caller.BeginInvoke(3000,</a:t>
            </a:r>
          </a:p>
          <a:p>
            <a:r>
              <a:rPr lang="en-US" dirty="0" smtClean="0"/>
              <a:t>                out dummy, </a:t>
            </a:r>
          </a:p>
          <a:p>
            <a:r>
              <a:rPr lang="en-US" dirty="0" smtClean="0"/>
              <a:t>                new AsyncCallback(CallbackMethod),</a:t>
            </a:r>
          </a:p>
          <a:p>
            <a:r>
              <a:rPr lang="en-US" dirty="0" smtClean="0"/>
              <a:t>                "The call executed on thread {0}, with return value \"{1}\".");</a:t>
            </a:r>
          </a:p>
          <a:p>
            <a:endParaRPr lang="en-US" dirty="0" smtClean="0"/>
          </a:p>
          <a:p>
            <a:r>
              <a:rPr lang="en-US" dirty="0" smtClean="0"/>
              <a:t>            Console.WriteLine("The main thread {0} continues to execute...", </a:t>
            </a:r>
          </a:p>
          <a:p>
            <a:r>
              <a:rPr lang="en-US" dirty="0" smtClean="0"/>
              <a:t>                Thread.CurrentThread.ManagedThreadId);</a:t>
            </a:r>
          </a:p>
          <a:p>
            <a:r>
              <a:rPr lang="en-US" dirty="0" smtClean="0"/>
              <a:t>            Thread.Sleep(4000);</a:t>
            </a:r>
          </a:p>
          <a:p>
            <a:r>
              <a:rPr lang="en-US" dirty="0" smtClean="0"/>
              <a:t>            Console.WriteLine("The main thread ends.");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static void CallbackMethod(IAsyncResult ar) 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AsyncResult result = (AsyncResult) ar;</a:t>
            </a:r>
          </a:p>
          <a:p>
            <a:r>
              <a:rPr lang="en-US" dirty="0" smtClean="0"/>
              <a:t>            AsyncMethodCaller caller = (AsyncMethodCaller) result.AsyncDelegate;</a:t>
            </a:r>
          </a:p>
          <a:p>
            <a:r>
              <a:rPr lang="en-US" dirty="0" smtClean="0"/>
              <a:t>            </a:t>
            </a:r>
          </a:p>
          <a:p>
            <a:r>
              <a:rPr lang="en-US" dirty="0" smtClean="0"/>
              <a:t>            string formatString = (string) ar.AsyncState;</a:t>
            </a:r>
          </a:p>
          <a:p>
            <a:r>
              <a:rPr lang="en-US" dirty="0" smtClean="0"/>
              <a:t>            int threadId = 0;</a:t>
            </a:r>
          </a:p>
          <a:p>
            <a:r>
              <a:rPr lang="en-US" dirty="0" smtClean="0"/>
              <a:t>            string returnValue = caller.EndInvoke(out threadId, ar);</a:t>
            </a:r>
          </a:p>
          <a:p>
            <a:r>
              <a:rPr lang="en-US" dirty="0" smtClean="0"/>
              <a:t>            Console.WriteLine(formatString, threadId, returnValue);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7848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Waiting for an Asynchronous Call with WaitHandle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In this scenario, the main method calls the method asynchronously and waits for a WaitHandle before it calls EndInvoke().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 </a:t>
            </a:r>
            <a:r>
              <a:rPr lang="en-US" sz="2800" dirty="0" smtClean="0">
                <a:hlinkClick r:id="rId2"/>
              </a:rPr>
              <a:t>WaitHandle</a:t>
            </a:r>
            <a:r>
              <a:rPr lang="en-US" sz="2800" dirty="0" smtClean="0"/>
              <a:t> is signaled when the asynchronous call completes, and you can wait for it by calling the </a:t>
            </a:r>
            <a:r>
              <a:rPr lang="en-US" sz="2800" dirty="0" smtClean="0">
                <a:hlinkClick r:id="rId3"/>
              </a:rPr>
              <a:t>WaitOne</a:t>
            </a:r>
            <a:r>
              <a:rPr lang="en-US" sz="2800" dirty="0" smtClean="0"/>
              <a:t> method.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If you use a </a:t>
            </a:r>
            <a:r>
              <a:rPr lang="en-US" sz="2800" dirty="0" smtClean="0">
                <a:hlinkClick r:id="rId2"/>
              </a:rPr>
              <a:t>WaitHandle</a:t>
            </a:r>
            <a:r>
              <a:rPr lang="en-US" sz="2800" dirty="0" smtClean="0"/>
              <a:t>, you can perform additional processing before or after the asynchronous call completes, but before calling EndInvoke to retrieve the results.</a:t>
            </a:r>
          </a:p>
        </p:txBody>
      </p:sp>
    </p:spTree>
    <p:extLst>
      <p:ext uri="{BB962C8B-B14F-4D97-AF65-F5344CB8AC3E}">
        <p14:creationId xmlns:p14="http://schemas.microsoft.com/office/powerpoint/2010/main" val="12189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-1524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Example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8763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public delegate string MyDelegate(string s);</a:t>
            </a:r>
          </a:p>
          <a:p>
            <a:r>
              <a:rPr lang="en-US" sz="2000" dirty="0" smtClean="0"/>
              <a:t>    class Program</a:t>
            </a:r>
          </a:p>
          <a:p>
            <a:r>
              <a:rPr lang="en-US" sz="2000" dirty="0" smtClean="0"/>
              <a:t>    {    static void Main(string[] args)</a:t>
            </a:r>
          </a:p>
          <a:p>
            <a:r>
              <a:rPr lang="en-US" sz="2000" dirty="0" smtClean="0"/>
              <a:t>         {</a:t>
            </a:r>
          </a:p>
          <a:p>
            <a:r>
              <a:rPr lang="en-US" sz="2000" dirty="0" smtClean="0"/>
              <a:t>            MyClass oMyClass = new MyClass();</a:t>
            </a:r>
          </a:p>
          <a:p>
            <a:r>
              <a:rPr lang="en-US" sz="2000" dirty="0" smtClean="0"/>
              <a:t>            MyDelegate oMyDelegate = new MyDelegate(oMyClass.MyMethod);</a:t>
            </a:r>
          </a:p>
          <a:p>
            <a:r>
              <a:rPr lang="en-US" sz="2000" dirty="0" smtClean="0"/>
              <a:t>            Console.WriteLine("Going to call the method Asynchronously.");</a:t>
            </a:r>
          </a:p>
          <a:p>
            <a:r>
              <a:rPr lang="en-US" sz="2000" dirty="0" smtClean="0"/>
              <a:t>            IAsyncResult IAsyncResult = oMyDelegate.BeginInvoke(“aaaa", null, null);</a:t>
            </a:r>
          </a:p>
          <a:p>
            <a:r>
              <a:rPr lang="en-US" sz="2000" dirty="0" smtClean="0"/>
              <a:t>            Console.WriteLine("Back on Main.");</a:t>
            </a:r>
          </a:p>
          <a:p>
            <a:r>
              <a:rPr lang="en-US" sz="2000" dirty="0" smtClean="0"/>
              <a:t>//Wait for the WaitHandle to become signaled.</a:t>
            </a:r>
          </a:p>
          <a:p>
            <a:r>
              <a:rPr lang="en-US" sz="2000" u="sng" dirty="0" err="1" smtClean="0"/>
              <a:t>IAsyncResult.AsyncWaitHandle.WaitOne</a:t>
            </a:r>
            <a:r>
              <a:rPr lang="en-US" sz="2000" u="sng" dirty="0" smtClean="0"/>
              <a:t>();</a:t>
            </a:r>
          </a:p>
          <a:p>
            <a:r>
              <a:rPr lang="en-US" sz="2000" dirty="0" smtClean="0"/>
              <a:t>            string result = oMyDelegate.EndInvoke(IAsyncResult);</a:t>
            </a:r>
          </a:p>
          <a:p>
            <a:r>
              <a:rPr lang="en-US" sz="2000" dirty="0" smtClean="0"/>
              <a:t>//Close the wait handle.</a:t>
            </a:r>
          </a:p>
          <a:p>
            <a:r>
              <a:rPr lang="en-US" sz="2000" u="sng" dirty="0" err="1" smtClean="0"/>
              <a:t>result.AsyncWaitHandle.Close</a:t>
            </a:r>
            <a:r>
              <a:rPr lang="en-US" sz="2000" u="sng" dirty="0" smtClean="0"/>
              <a:t>();    </a:t>
            </a:r>
          </a:p>
          <a:p>
            <a:r>
              <a:rPr lang="en-US" sz="2000" dirty="0" smtClean="0"/>
              <a:t>            Console.WriteLine(result);                   </a:t>
            </a:r>
          </a:p>
          <a:p>
            <a:r>
              <a:rPr lang="en-US" sz="2000" dirty="0" smtClean="0"/>
              <a:t>    }}</a:t>
            </a:r>
          </a:p>
          <a:p>
            <a:r>
              <a:rPr lang="en-US" sz="2000" dirty="0" smtClean="0"/>
              <a:t>    public class MyClass</a:t>
            </a:r>
          </a:p>
          <a:p>
            <a:r>
              <a:rPr lang="en-US" sz="2000" dirty="0" smtClean="0"/>
              <a:t>    {   public string MyMethod(string s)       {</a:t>
            </a:r>
          </a:p>
          <a:p>
            <a:r>
              <a:rPr lang="en-US" sz="2000" dirty="0" smtClean="0"/>
              <a:t>            Thread.Sleep(5000);</a:t>
            </a:r>
          </a:p>
          <a:p>
            <a:r>
              <a:rPr lang="en-US" sz="2000" dirty="0" smtClean="0"/>
              <a:t>            return "Hello " + s;		</a:t>
            </a:r>
          </a:p>
          <a:p>
            <a:r>
              <a:rPr lang="en-US" sz="2000" dirty="0" smtClean="0"/>
              <a:t>}}</a:t>
            </a:r>
          </a:p>
          <a:p>
            <a:r>
              <a:rPr lang="en-US" sz="2000" dirty="0" smtClean="0"/>
              <a:t>    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dirty="0" smtClean="0"/>
              <a:t>Polling for Asynchronous Call Completion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28600" y="990600"/>
            <a:ext cx="891540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/>
              <a:t>In this pattern, the calling thread polls the other thread (doing async operation) periodically using the IAsyncResult object and checks whether the thread has completed. 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 lang="en-US" sz="2800" dirty="0" smtClean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/>
              <a:t>If not, it continues processing and checks the thread later. The application does not call EndInvoke() until it knows that the operation is complete. </a:t>
            </a:r>
          </a:p>
          <a:p>
            <a:pPr algn="just">
              <a:buFont typeface="Arial"/>
              <a:buChar char="•"/>
            </a:pPr>
            <a:endParaRPr lang="en-US" sz="2800" dirty="0" smtClean="0"/>
          </a:p>
          <a:p>
            <a:pPr algn="just">
              <a:buFont typeface="Arial"/>
              <a:buChar char="•"/>
            </a:pPr>
            <a:r>
              <a:rPr lang="en-US" sz="2800" dirty="0" smtClean="0"/>
              <a:t>This pattern can be useful when you want your UI to be responsive, till the async operation completes.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-1524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Example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81000"/>
            <a:ext cx="8991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static void Main() {</a:t>
            </a:r>
          </a:p>
          <a:p>
            <a:r>
              <a:rPr lang="en-US" sz="2000" dirty="0" smtClean="0"/>
              <a:t>            // The asynchronous method puts the thread id here. </a:t>
            </a:r>
          </a:p>
          <a:p>
            <a:r>
              <a:rPr lang="en-US" sz="2000" dirty="0" smtClean="0"/>
              <a:t>            int threadId;</a:t>
            </a:r>
          </a:p>
          <a:p>
            <a:r>
              <a:rPr lang="en-US" sz="2000" dirty="0" smtClean="0"/>
              <a:t>            AsyncDemo ad = new AsyncDemo();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// Create the delegate.</a:t>
            </a:r>
          </a:p>
          <a:p>
            <a:r>
              <a:rPr lang="en-US" sz="2000" dirty="0" smtClean="0"/>
              <a:t>            AsyncMethodCaller caller = new AsyncMethodCaller(ad.TestMethod);</a:t>
            </a:r>
          </a:p>
          <a:p>
            <a:r>
              <a:rPr lang="en-US" sz="2000" dirty="0" smtClean="0"/>
              <a:t>            IAsyncResult result = caller.BeginInvoke(3000, out threadId, null, null);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// Poll while simulating work using IsCompleted Property of IAsyncResult</a:t>
            </a:r>
          </a:p>
          <a:p>
            <a:r>
              <a:rPr lang="en-US" sz="2000" dirty="0" smtClean="0"/>
              <a:t>            while(result.IsCompleted == false) {</a:t>
            </a:r>
          </a:p>
          <a:p>
            <a:r>
              <a:rPr lang="en-US" sz="2000" dirty="0" smtClean="0"/>
              <a:t>                Thread.Sleep(250);</a:t>
            </a:r>
          </a:p>
          <a:p>
            <a:r>
              <a:rPr lang="en-US" sz="2000" dirty="0" smtClean="0"/>
              <a:t>                Console.Write(".");            }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// Call EndInvoke to retrieve the results. </a:t>
            </a:r>
          </a:p>
          <a:p>
            <a:r>
              <a:rPr lang="en-US" sz="2000" dirty="0" smtClean="0"/>
              <a:t>            string returnValue = caller.EndInvoke(out threadId, result);</a:t>
            </a:r>
          </a:p>
          <a:p>
            <a:r>
              <a:rPr lang="en-US" sz="2000" dirty="0" smtClean="0"/>
              <a:t>            Console.WriteLine("\nThe call executed on thread {0}, with return value \"{1}\".",</a:t>
            </a:r>
          </a:p>
          <a:p>
            <a:r>
              <a:rPr lang="en-US" sz="2000" dirty="0" smtClean="0"/>
              <a:t>                threadId, returnValue);       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Hence, Asynchronous Delegates can be used to perform some task while main(caller) thread is also executing.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BeginInvoke() and EndInvoke() methods of the Delegate class are used to call method asynchronously.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Four Different ways to call method asynchronously are: EndInvoke Pattern , Wait Handle, Polling Pattern, Callback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33400" y="0"/>
            <a:ext cx="8229240" cy="850064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Overview</a:t>
            </a:r>
            <a:endParaRPr sz="4400" dirty="0">
              <a:latin typeface="+mj-lt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57200" y="1066800"/>
            <a:ext cx="8229240" cy="5334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What is Delegate?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What is Asynchronous Delegate?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Terms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BeginInvoke() method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EndInvoke() method</a:t>
            </a: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sz="2800" dirty="0" smtClean="0"/>
              <a:t>IAsyncResult Interface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AsyncCallback Delegate</a:t>
            </a: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Ways to call methods asynchronously using BeginInvoke() and EndInvoke()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Conclusion </a:t>
            </a:r>
          </a:p>
          <a:p>
            <a:pPr lvl="1"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  <a:latin typeface="+mj-lt"/>
              </a:rPr>
              <a:t>What is Delegate?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219200"/>
            <a:ext cx="8229240" cy="49530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A </a:t>
            </a:r>
            <a:r>
              <a:rPr lang="en-US" sz="2800" u="sng" dirty="0" smtClean="0"/>
              <a:t>delegate</a:t>
            </a:r>
            <a:r>
              <a:rPr lang="en-US" sz="2800" dirty="0" smtClean="0"/>
              <a:t> is a type that represents references to methods with a particular parameter list and return type.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To create an instance of the delegate, one must use a function that matches that form.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Unlike function pointers, delegates in C# can call more than one function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The methods pointed to by the delegate can be called synchronously or asynchronously.</a:t>
            </a:r>
          </a:p>
          <a:p>
            <a:endParaRPr lang="en-US" sz="3200" dirty="0" smtClean="0"/>
          </a:p>
          <a:p>
            <a:pPr>
              <a:buFont typeface="Arial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What is Asynchronous Delegate?</a:t>
            </a:r>
            <a:endParaRPr lang="en-IN" sz="44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smtClean="0"/>
              <a:t>When we call a method in an asynchronous way, the .NET framework obtains a thread from the thread pool for the method invocation</a:t>
            </a:r>
            <a:r>
              <a:rPr lang="en-US" sz="32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.</a:t>
            </a:r>
          </a:p>
          <a:p>
            <a:pPr>
              <a:buNone/>
            </a:pPr>
            <a:endParaRPr lang="en-US" sz="32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r>
              <a:rPr lang="en-US" dirty="0" smtClean="0"/>
              <a:t>The asynchronous thread can then run the method in parallel to the calling thread.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Hence, unlike synchronous methods caller thread is not blocked</a:t>
            </a:r>
            <a:endParaRPr lang="en-US" sz="32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>
              <a:buNone/>
            </a:pPr>
            <a:endParaRPr lang="en-IN" sz="32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52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  <a:latin typeface="+mj-lt"/>
              </a:rPr>
              <a:t>BeginInvoke()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2954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BeginInvoke method initiates the asynchronous call on a separate thread taken from the ThreadPool.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consists the same parameters required by the method (that you want to execute asynchronously) and consists two additional optional parameters called the callback parameter and the state parameter.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BeginInvoke returns a reference to an object implementing the IAsyncResult interface, which can be used to monitor the progress of the asynchronous call.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  <a:latin typeface="+mj-lt"/>
              </a:rPr>
              <a:t>EndInvoke()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The EndInvoke method retrieves the results of the asynchronous call and releases the resource used by the thread. 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The parameters of EndInvoke include the out and ref parameters of the method that you want to execute asynchronously, plus a reference to the IAsyncResult returned by the BeginInvoke().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-152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  <a:latin typeface="+mj-lt"/>
              </a:rPr>
              <a:t>IAsyncResult &amp; AsyncCallback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9144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u="sng" dirty="0" smtClean="0"/>
              <a:t>IAsyncResult</a:t>
            </a:r>
            <a:r>
              <a:rPr lang="en-US" sz="2800" dirty="0" smtClean="0"/>
              <a:t> Interface is used to represent status of an asynchronous operation.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 IAsyncResult interface is implemented by classes containing methods that can operate asynchronously.</a:t>
            </a:r>
          </a:p>
          <a:p>
            <a:pPr>
              <a:buFont typeface="Arial" pitchFamily="34" charset="0"/>
              <a:buChar char="•"/>
            </a:pPr>
            <a:endParaRPr lang="en-US" sz="2800" u="sng" dirty="0" smtClean="0"/>
          </a:p>
          <a:p>
            <a:pPr>
              <a:buFont typeface="Arial" pitchFamily="34" charset="0"/>
              <a:buChar char="•"/>
            </a:pPr>
            <a:r>
              <a:rPr lang="en-US" sz="2800" u="sng" dirty="0" err="1" smtClean="0"/>
              <a:t>AsyncCallback</a:t>
            </a:r>
            <a:r>
              <a:rPr lang="en-US" sz="2800" dirty="0" smtClean="0"/>
              <a:t> Delegate is used to reference a method to be called when a corresponding asynchronous operation completes.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callback method takes IAsyncResult parameter, which is subsequently used to obtain the results of the asynchronous operation.</a:t>
            </a:r>
          </a:p>
          <a:p>
            <a:pPr>
              <a:buFont typeface="Arial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000" dirty="0" smtClean="0"/>
              <a:t>Waiting for an Asynchronous Call with EndInvoke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In this scenario, we use BeginInvoke from the Main thread to call the method, then do some processing on the main thread and then call EndInvoke(). 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Here the EndInvoke() does not return until the asynchronous call has completed or The main thread waits till the asynchronous operation is complete.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This is useful when you want to have the calling thread to continue processing at the same time the asynchronous call is executing. 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Example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00200"/>
            <a:ext cx="58674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8382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747</Words>
  <Application>Microsoft Office PowerPoint</Application>
  <PresentationFormat>On-screen Show (4:3)</PresentationFormat>
  <Paragraphs>150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Asynchronous Delegates</vt:lpstr>
      <vt:lpstr>PowerPoint Presentation</vt:lpstr>
      <vt:lpstr>PowerPoint Presentation</vt:lpstr>
      <vt:lpstr>What is Asynchronous Delegate?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CORSIKA on multicore platform</dc:title>
  <dc:creator>Akshay</dc:creator>
  <cp:lastModifiedBy>Badri, Prem</cp:lastModifiedBy>
  <cp:revision>137</cp:revision>
  <dcterms:created xsi:type="dcterms:W3CDTF">2013-02-27T17:01:06Z</dcterms:created>
  <dcterms:modified xsi:type="dcterms:W3CDTF">2019-04-19T08:28:10Z</dcterms:modified>
</cp:coreProperties>
</file>