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AD5-72F8-4BA0-833C-AB0E25CAF725}" type="datetimeFigureOut">
              <a:rPr lang="en-US" smtClean="0"/>
              <a:t>4/19/2019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AD5-72F8-4BA0-833C-AB0E25CAF725}" type="datetimeFigureOut">
              <a:rPr lang="en-US" smtClean="0"/>
              <a:t>4/19/2019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AD5-72F8-4BA0-833C-AB0E25CAF725}" type="datetimeFigureOut">
              <a:rPr lang="en-US" smtClean="0"/>
              <a:t>4/19/2019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AD5-72F8-4BA0-833C-AB0E25CAF725}" type="datetimeFigureOut">
              <a:rPr lang="en-US" smtClean="0"/>
              <a:t>4/19/2019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AD5-72F8-4BA0-833C-AB0E25CAF725}" type="datetimeFigureOut">
              <a:rPr lang="en-US" smtClean="0"/>
              <a:t>4/19/2019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AD5-72F8-4BA0-833C-AB0E25CAF725}" type="datetimeFigureOut">
              <a:rPr lang="en-US" smtClean="0"/>
              <a:t>4/19/2019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AD5-72F8-4BA0-833C-AB0E25CAF725}" type="datetimeFigureOut">
              <a:rPr lang="en-US" smtClean="0"/>
              <a:t>4/19/2019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AD5-72F8-4BA0-833C-AB0E25CAF725}" type="datetimeFigureOut">
              <a:rPr lang="en-US" smtClean="0"/>
              <a:t>4/19/2019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AD5-72F8-4BA0-833C-AB0E25CAF725}" type="datetimeFigureOut">
              <a:rPr lang="en-US" smtClean="0"/>
              <a:t>4/19/2019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AD5-72F8-4BA0-833C-AB0E25CAF725}" type="datetimeFigureOut">
              <a:rPr lang="en-US" smtClean="0"/>
              <a:t>4/19/2019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AD5-72F8-4BA0-833C-AB0E25CAF725}" type="datetimeFigureOut">
              <a:rPr lang="en-US" smtClean="0"/>
              <a:t>4/19/2019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44FAD5-72F8-4BA0-833C-AB0E25CAF725}" type="datetimeFigureOut">
              <a:rPr lang="en-US" smtClean="0"/>
              <a:t>4/19/2019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Common Language Runtime(CLR)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1336" y="2595070"/>
            <a:ext cx="2695496" cy="55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00892" y="5357826"/>
            <a:ext cx="1785950" cy="642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From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Prasanth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ulasi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What is CLR?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.NET Framework provides a run-time environment called the common language runtime.</a:t>
            </a: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It runs the code and provides services that make the development process easier.</a:t>
            </a: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Compilers and tools expose the common language runtime’s functionality.</a:t>
            </a: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It enables us to write the code that benefits in managed environment execution.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Versions of CLR: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version number of the .NET Framework doesn't necessarily correspond to the version number of the CLR it includes. The following table shows how the two version numbers correlate.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.NET Framework version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Includes CLR version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1.0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1.1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2.0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2.0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2.0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How is cross-platform achieved?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Cross-platform execution realized in two ways: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Apps are written against </a:t>
            </a:r>
            <a:r>
              <a:rPr lang="en-US" sz="2000" i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Framework Class Library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(FCL),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 underlying OS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Compilers generate generic assembly language which must be executed by the </a:t>
            </a:r>
            <a:r>
              <a:rPr lang="en-US" sz="2000" i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Common Language Runtime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(CLR)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 Common Language Runtime (CLR) 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CLR defines a common programming model and a standard type system for </a:t>
            </a:r>
            <a:r>
              <a:rPr lang="en-US" sz="20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cross-platform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multi-language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development.”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.NET-aware compilers generate </a:t>
            </a:r>
            <a:r>
              <a:rPr lang="en-US" sz="20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Intermediate Language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(IL) instructions and metadata.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runtime's </a:t>
            </a:r>
            <a:r>
              <a:rPr lang="en-US" sz="20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Just-in-Time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(JIT) compiler convert the IL to a </a:t>
            </a:r>
            <a:r>
              <a:rPr lang="en-US" sz="20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machine-specific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(native) code when an application actually runs.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Because the CLR is responsible for managing this IL, the code is known as </a:t>
            </a:r>
            <a:r>
              <a:rPr lang="en-US" sz="20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managed 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357297"/>
            <a:ext cx="6429420" cy="4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What contains in assembly code?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00298" y="2643182"/>
          <a:ext cx="2928958" cy="242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</a:tblGrid>
              <a:tr h="809631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Manifest</a:t>
                      </a:r>
                      <a:endParaRPr lang="en-GB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9631">
                <a:tc>
                  <a:txBody>
                    <a:bodyPr/>
                    <a:lstStyle/>
                    <a:p>
                      <a:r>
                        <a:rPr lang="en-GB" dirty="0" smtClean="0"/>
                        <a:t>Metadata</a:t>
                      </a:r>
                      <a:endParaRPr lang="en-GB" dirty="0"/>
                    </a:p>
                  </a:txBody>
                  <a:tcPr/>
                </a:tc>
              </a:tr>
              <a:tr h="809631">
                <a:tc>
                  <a:txBody>
                    <a:bodyPr/>
                    <a:lstStyle/>
                    <a:p>
                      <a:r>
                        <a:rPr lang="en-GB" dirty="0" smtClean="0"/>
                        <a:t>Intermediate</a:t>
                      </a:r>
                      <a:r>
                        <a:rPr lang="en-GB" baseline="0" dirty="0" smtClean="0"/>
                        <a:t> Language(IL)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How does CLR works?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After executing the code it creates a .exe or .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dll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file.</a:t>
            </a:r>
          </a:p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When anybody(client) open .exe file it will sends a message to the operating system.</a:t>
            </a:r>
          </a:p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Operating system allocates memory for .NET framework and loads CLR &amp; FCL to that memory. </a:t>
            </a:r>
          </a:p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After that control goes to the CLR.</a:t>
            </a:r>
          </a:p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CLR itself  allocates memory for our application.</a:t>
            </a:r>
          </a:p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area allocated by CLR to run our application is known as CLR.</a:t>
            </a:r>
          </a:p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entire memory management is done by garbage collection with the help of CLR.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Benefits of CLR: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runtime provides the following benefits: </a:t>
            </a:r>
          </a:p>
          <a:p>
            <a:pPr algn="just"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Performance improvements.</a:t>
            </a:r>
          </a:p>
          <a:p>
            <a:pPr algn="just"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ability to easily use components developed in other languages.</a:t>
            </a:r>
          </a:p>
          <a:p>
            <a:pPr algn="just"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Extensible types provided by a class library.</a:t>
            </a:r>
          </a:p>
          <a:p>
            <a:pPr algn="just"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Language features such as inheritance, interfaces, and overloading for object-oriented programming.</a:t>
            </a:r>
          </a:p>
          <a:p>
            <a:pPr algn="just"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Support for explicit free threading that allows creation of multithreaded, scalable applications.</a:t>
            </a:r>
          </a:p>
          <a:p>
            <a:pPr algn="just"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Garbage collection.</a:t>
            </a:r>
          </a:p>
          <a:p>
            <a:pPr algn="just"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Use of delegates instead of function pointers for increased type safety and security.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254</TotalTime>
  <Words>412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Common Language Runtime(CLR)</vt:lpstr>
      <vt:lpstr>What is CLR?</vt:lpstr>
      <vt:lpstr>Versions of CLR:</vt:lpstr>
      <vt:lpstr>How is cross-platform achieved?</vt:lpstr>
      <vt:lpstr>The Common Language Runtime (CLR) </vt:lpstr>
      <vt:lpstr>PowerPoint Presentation</vt:lpstr>
      <vt:lpstr>What contains in assembly code?</vt:lpstr>
      <vt:lpstr>How does CLR works?</vt:lpstr>
      <vt:lpstr>Benefits of CLR: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Language Runtime(CLR)</dc:title>
  <dc:creator>MILKY</dc:creator>
  <cp:lastModifiedBy>Badri, Prem</cp:lastModifiedBy>
  <cp:revision>18</cp:revision>
  <dcterms:created xsi:type="dcterms:W3CDTF">2014-03-10T22:34:00Z</dcterms:created>
  <dcterms:modified xsi:type="dcterms:W3CDTF">2019-04-19T08:32:44Z</dcterms:modified>
</cp:coreProperties>
</file>