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0" r:id="rId3"/>
    <p:sldId id="268" r:id="rId4"/>
    <p:sldId id="257" r:id="rId5"/>
    <p:sldId id="260" r:id="rId6"/>
    <p:sldId id="267" r:id="rId7"/>
    <p:sldId id="263" r:id="rId8"/>
    <p:sldId id="264" r:id="rId9"/>
    <p:sldId id="269" r:id="rId10"/>
    <p:sldId id="266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 varScale="1">
        <p:scale>
          <a:sx n="86" d="100"/>
          <a:sy n="86" d="100"/>
        </p:scale>
        <p:origin x="-150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F6AF24-AAAA-47E0-8001-61B98F4D6E16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9C561D-0A2B-4537-BF89-201DAC4069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F6AF24-AAAA-47E0-8001-61B98F4D6E16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9C561D-0A2B-4537-BF89-201DAC4069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F6AF24-AAAA-47E0-8001-61B98F4D6E16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9C561D-0A2B-4537-BF89-201DAC4069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F6AF24-AAAA-47E0-8001-61B98F4D6E16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9C561D-0A2B-4537-BF89-201DAC4069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F6AF24-AAAA-47E0-8001-61B98F4D6E16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9C561D-0A2B-4537-BF89-201DAC4069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F6AF24-AAAA-47E0-8001-61B98F4D6E16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9C561D-0A2B-4537-BF89-201DAC4069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F6AF24-AAAA-47E0-8001-61B98F4D6E16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9C561D-0A2B-4537-BF89-201DAC4069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F6AF24-AAAA-47E0-8001-61B98F4D6E16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9C561D-0A2B-4537-BF89-201DAC4069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F6AF24-AAAA-47E0-8001-61B98F4D6E16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9C561D-0A2B-4537-BF89-201DAC4069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F6AF24-AAAA-47E0-8001-61B98F4D6E16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9C561D-0A2B-4537-BF89-201DAC4069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F6AF24-AAAA-47E0-8001-61B98F4D6E16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E9C561D-0A2B-4537-BF89-201DAC4069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43F6AF24-AAAA-47E0-8001-61B98F4D6E16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E9C561D-0A2B-4537-BF89-201DAC4069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54a0at6s(v=vs.110).aspx" TargetMode="External"/><Relationship Id="rId7" Type="http://schemas.openxmlformats.org/officeDocument/2006/relationships/hyperlink" Target="http://msdn.microsoft.com/en-us/library/dd383304(v=vs.110).aspx" TargetMode="Externa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dn.microsoft.com/en-us/library/fxeahc5f(v=vs.110).aspx" TargetMode="External"/><Relationship Id="rId5" Type="http://schemas.openxmlformats.org/officeDocument/2006/relationships/hyperlink" Target="http://msdn.microsoft.com/en-us/library/62t64db3(v=vs.110).aspx" TargetMode="External"/><Relationship Id="rId4" Type="http://schemas.openxmlformats.org/officeDocument/2006/relationships/hyperlink" Target="http://msdn.microsoft.com/en-us/library/9h4z99zb(v=vs.110).aspx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system.io.directory.move(v=vs.110).aspx" TargetMode="External"/><Relationship Id="rId2" Type="http://schemas.openxmlformats.org/officeDocument/2006/relationships/hyperlink" Target="http://msdn.microsoft.com/en-us/library/system.io.directory.exists(v=vs.110)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dn.microsoft.com/en-us/library/system.io.directory.getlastaccesstime(v=vs.110).aspx" TargetMode="External"/><Relationship Id="rId5" Type="http://schemas.openxmlformats.org/officeDocument/2006/relationships/hyperlink" Target="http://msdn.microsoft.com/en-us/library/system.io.directory.setcurrentdirectory(v=vs.110).aspx" TargetMode="External"/><Relationship Id="rId4" Type="http://schemas.openxmlformats.org/officeDocument/2006/relationships/hyperlink" Target="http://msdn.microsoft.com/en-us/library/system.io.directory.getcurrentdirectory(v=vs.110).aspx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system.io.directoryinfo(v=vs.110).asp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"/>
          <p:cNvSpPr>
            <a:spLocks noGrp="1"/>
          </p:cNvSpPr>
          <p:nvPr>
            <p:ph type="ctrTitle"/>
          </p:nvPr>
        </p:nvSpPr>
        <p:spPr>
          <a:xfrm>
            <a:off x="533400" y="685800"/>
            <a:ext cx="7772400" cy="2209800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Directory Class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 #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admin\Desktop\07172012202809PMDir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810000"/>
            <a:ext cx="2311318" cy="22193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72895095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435" y="1808670"/>
            <a:ext cx="8183880" cy="3449130"/>
          </a:xfrm>
        </p:spPr>
        <p:txBody>
          <a:bodyPr/>
          <a:lstStyle/>
          <a:p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5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5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500" dirty="0">
                <a:latin typeface="Times New Roman" pitchFamily="18" charset="0"/>
                <a:cs typeface="Times New Roman" pitchFamily="18" charset="0"/>
              </a:rPr>
            </a:br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			Questions….??</a:t>
            </a:r>
            <a:endParaRPr lang="en-US" sz="45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C:\Users\Dipesh\Desktop\question_marks_coming_out_of_box_md_w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85800"/>
            <a:ext cx="4191000" cy="3733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79577846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762000"/>
            <a:ext cx="7772400" cy="1828800"/>
          </a:xfrm>
        </p:spPr>
        <p:txBody>
          <a:bodyPr/>
          <a:lstStyle/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Thank You….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0921521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838200"/>
            <a:ext cx="7772400" cy="8382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Directories….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3200400" y="2438400"/>
            <a:ext cx="5218176" cy="914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Telephone directory….??</a:t>
            </a:r>
          </a:p>
        </p:txBody>
      </p:sp>
      <p:pic>
        <p:nvPicPr>
          <p:cNvPr id="1026" name="Picture 2" descr="C:\Users\admin\Desktop\downloa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209800"/>
            <a:ext cx="2095500" cy="2181225"/>
          </a:xfrm>
          <a:prstGeom prst="rect">
            <a:avLst/>
          </a:prstGeom>
          <a:noFill/>
        </p:spPr>
      </p:pic>
      <p:sp>
        <p:nvSpPr>
          <p:cNvPr id="9" name="Subtitle 7"/>
          <p:cNvSpPr txBox="1">
            <a:spLocks/>
          </p:cNvSpPr>
          <p:nvPr/>
        </p:nvSpPr>
        <p:spPr>
          <a:xfrm>
            <a:off x="1676400" y="4876800"/>
            <a:ext cx="5218176" cy="914400"/>
          </a:xfrm>
          <a:prstGeom prst="rect">
            <a:avLst/>
          </a:prstGeom>
        </p:spPr>
        <p:txBody>
          <a:bodyPr vert="horz" lIns="182880" tIns="0">
            <a:normAutofit/>
          </a:bodyPr>
          <a:lstStyle/>
          <a:p>
            <a:pPr marL="36576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shade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ubtitle 7"/>
          <p:cNvSpPr txBox="1">
            <a:spLocks/>
          </p:cNvSpPr>
          <p:nvPr/>
        </p:nvSpPr>
        <p:spPr>
          <a:xfrm>
            <a:off x="1143000" y="4876800"/>
            <a:ext cx="5218176" cy="914400"/>
          </a:xfrm>
          <a:prstGeom prst="rect">
            <a:avLst/>
          </a:prstGeom>
        </p:spPr>
        <p:txBody>
          <a:bodyPr vert="horz" lIns="182880" tIns="0">
            <a:normAutofit/>
          </a:bodyPr>
          <a:lstStyle/>
          <a:p>
            <a:pPr marL="3657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shade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shade val="2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1" name="Subtitle 7"/>
          <p:cNvSpPr txBox="1">
            <a:spLocks/>
          </p:cNvSpPr>
          <p:nvPr/>
        </p:nvSpPr>
        <p:spPr>
          <a:xfrm>
            <a:off x="762000" y="4876800"/>
            <a:ext cx="3657600" cy="914400"/>
          </a:xfrm>
          <a:prstGeom prst="rect">
            <a:avLst/>
          </a:prstGeom>
        </p:spPr>
        <p:txBody>
          <a:bodyPr vert="horz" lIns="182880" tIns="0">
            <a:normAutofit/>
          </a:bodyPr>
          <a:lstStyle/>
          <a:p>
            <a:pPr marL="3657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shade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Directory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Class in C #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1027" name="Picture 3" descr="C:\Users\admin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733800"/>
            <a:ext cx="3581400" cy="2265784"/>
          </a:xfrm>
          <a:prstGeom prst="rect">
            <a:avLst/>
          </a:prstGeom>
          <a:noFill/>
        </p:spPr>
      </p:pic>
      <p:sp>
        <p:nvSpPr>
          <p:cNvPr id="13" name="Subtitle 7"/>
          <p:cNvSpPr txBox="1">
            <a:spLocks/>
          </p:cNvSpPr>
          <p:nvPr/>
        </p:nvSpPr>
        <p:spPr>
          <a:xfrm>
            <a:off x="5334000" y="4572000"/>
            <a:ext cx="1905000" cy="914400"/>
          </a:xfrm>
          <a:prstGeom prst="rect">
            <a:avLst/>
          </a:prstGeom>
        </p:spPr>
        <p:txBody>
          <a:bodyPr vert="horz" lIns="182880" tIns="0">
            <a:normAutofit/>
          </a:bodyPr>
          <a:lstStyle/>
          <a:p>
            <a:pPr marL="3657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shade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Let’s See….</a:t>
            </a:r>
          </a:p>
        </p:txBody>
      </p:sp>
    </p:spTree>
  </p:cSld>
  <p:clrMapOvr>
    <a:masterClrMapping/>
  </p:clrMapOvr>
  <p:transition>
    <p:pull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533400" y="685800"/>
            <a:ext cx="7772400" cy="9906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Directory Class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Subtitle 5"/>
          <p:cNvSpPr txBox="1">
            <a:spLocks/>
          </p:cNvSpPr>
          <p:nvPr/>
        </p:nvSpPr>
        <p:spPr>
          <a:xfrm>
            <a:off x="685800" y="1905000"/>
            <a:ext cx="7772400" cy="3962400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1. Deals with Directories and Sub-Directories.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65176" indent="-265176"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 Using System.IO</a:t>
            </a:r>
          </a:p>
          <a:p>
            <a:pPr marL="265176" indent="-265176">
              <a:spcBef>
                <a:spcPts val="250"/>
              </a:spcBef>
              <a:buClr>
                <a:schemeClr val="accent1"/>
              </a:buClr>
              <a:buSzPct val="80000"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265176" indent="-265176"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3.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Static in Nature.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 No Instantiation Required.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5. It Cannot be Inherited.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Public metho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290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Static memb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290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Supported by the XNA Frame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2900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33400" y="685800"/>
            <a:ext cx="7772400" cy="901065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Methods: 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68365437"/>
              </p:ext>
            </p:extLst>
          </p:nvPr>
        </p:nvGraphicFramePr>
        <p:xfrm>
          <a:off x="446253" y="1752600"/>
          <a:ext cx="8272107" cy="4495799"/>
        </p:xfrm>
        <a:graphic>
          <a:graphicData uri="http://schemas.openxmlformats.org/drawingml/2006/table">
            <a:tbl>
              <a:tblPr/>
              <a:tblGrid>
                <a:gridCol w="2917410"/>
                <a:gridCol w="5354697"/>
              </a:tblGrid>
              <a:tr h="464762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rgbClr val="63636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</a:p>
                  </a:txBody>
                  <a:tcPr marL="59396" marR="59396" marT="74245" marB="74245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solidFill>
                            <a:srgbClr val="63636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L="59396" marR="59396" marT="74245" marB="74245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</a:tr>
              <a:tr h="766301">
                <a:tc>
                  <a:txBody>
                    <a:bodyPr/>
                    <a:lstStyle/>
                    <a:p>
                      <a:pPr fontAlgn="t"/>
                      <a:r>
                        <a:rPr lang="en-US" sz="1800" u="none" strike="noStrike" dirty="0" err="1">
                          <a:solidFill>
                            <a:srgbClr val="03697A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hlinkClick r:id="rId3"/>
                        </a:rPr>
                        <a:t>CreateDirectory</a:t>
                      </a:r>
                      <a:r>
                        <a:rPr lang="en-US" sz="1800" u="none" strike="noStrike" dirty="0">
                          <a:solidFill>
                            <a:srgbClr val="03697A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hlinkClick r:id="rId3"/>
                        </a:rPr>
                        <a:t>(String)</a:t>
                      </a:r>
                      <a:endParaRPr lang="en-US" sz="1800" dirty="0">
                        <a:solidFill>
                          <a:srgbClr val="2A2A2A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396" marR="59396" marT="74245" marB="7424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u="none" dirty="0">
                          <a:solidFill>
                            <a:srgbClr val="2A2A2A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Creates all directories and subdirectories </a:t>
                      </a:r>
                      <a:r>
                        <a:rPr lang="en-US" sz="1800" dirty="0">
                          <a:solidFill>
                            <a:srgbClr val="2A2A2A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 the specified path unless they already exist.</a:t>
                      </a:r>
                    </a:p>
                  </a:txBody>
                  <a:tcPr marL="59396" marR="59396" marT="74245" marB="7424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7840">
                <a:tc>
                  <a:txBody>
                    <a:bodyPr/>
                    <a:lstStyle/>
                    <a:p>
                      <a:pPr fontAlgn="t"/>
                      <a:r>
                        <a:rPr lang="en-US" sz="1800" u="none" strike="noStrike" dirty="0" err="1">
                          <a:solidFill>
                            <a:srgbClr val="03697A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hlinkClick r:id="rId4"/>
                        </a:rPr>
                        <a:t>CreateDirectory</a:t>
                      </a:r>
                      <a:r>
                        <a:rPr lang="en-US" sz="1800" u="none" strike="noStrike" dirty="0">
                          <a:solidFill>
                            <a:srgbClr val="03697A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hlinkClick r:id="rId4"/>
                        </a:rPr>
                        <a:t>(String, </a:t>
                      </a:r>
                      <a:r>
                        <a:rPr lang="en-US" sz="1800" u="none" strike="noStrike" dirty="0" err="1">
                          <a:solidFill>
                            <a:srgbClr val="03697A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hlinkClick r:id="rId4"/>
                        </a:rPr>
                        <a:t>DirectorySecurity</a:t>
                      </a:r>
                      <a:r>
                        <a:rPr lang="en-US" sz="1800" u="none" strike="noStrike" dirty="0">
                          <a:solidFill>
                            <a:srgbClr val="03697A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hlinkClick r:id="rId4"/>
                        </a:rPr>
                        <a:t>)</a:t>
                      </a:r>
                      <a:endParaRPr lang="en-US" sz="1800" dirty="0">
                        <a:solidFill>
                          <a:srgbClr val="2A2A2A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396" marR="59396" marT="74245" marB="7424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rgbClr val="2A2A2A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Creates all the directories in the specified path, unless the already exist, applying the </a:t>
                      </a:r>
                      <a:r>
                        <a:rPr lang="en-US" sz="1800" u="none" dirty="0">
                          <a:solidFill>
                            <a:srgbClr val="2A2A2A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specified Windows security.</a:t>
                      </a:r>
                    </a:p>
                  </a:txBody>
                  <a:tcPr marL="59396" marR="59396" marT="74245" marB="7424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684">
                <a:tc>
                  <a:txBody>
                    <a:bodyPr/>
                    <a:lstStyle/>
                    <a:p>
                      <a:pPr fontAlgn="t"/>
                      <a:r>
                        <a:rPr lang="en-US" sz="1800" u="none" strike="noStrike">
                          <a:solidFill>
                            <a:srgbClr val="03697A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hlinkClick r:id="rId5"/>
                        </a:rPr>
                        <a:t>Delete(String)</a:t>
                      </a:r>
                      <a:endParaRPr lang="en-US" sz="1800">
                        <a:solidFill>
                          <a:srgbClr val="2A2A2A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396" marR="59396" marT="74245" marB="7424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u="none" dirty="0">
                          <a:solidFill>
                            <a:srgbClr val="2A2A2A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Deletes an empty directory </a:t>
                      </a:r>
                      <a:r>
                        <a:rPr lang="en-US" sz="1800" dirty="0">
                          <a:solidFill>
                            <a:srgbClr val="2A2A2A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from a specified path.</a:t>
                      </a:r>
                    </a:p>
                  </a:txBody>
                  <a:tcPr marL="59396" marR="59396" marT="74245" marB="7424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8911">
                <a:tc>
                  <a:txBody>
                    <a:bodyPr/>
                    <a:lstStyle/>
                    <a:p>
                      <a:pPr fontAlgn="t"/>
                      <a:r>
                        <a:rPr lang="en-US" sz="1800" u="none" strike="noStrike">
                          <a:solidFill>
                            <a:srgbClr val="03697A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hlinkClick r:id="rId6"/>
                        </a:rPr>
                        <a:t>Delete(String, Boolean)</a:t>
                      </a:r>
                      <a:endParaRPr lang="en-US" sz="1800">
                        <a:solidFill>
                          <a:srgbClr val="2A2A2A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396" marR="59396" marT="74245" marB="7424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rgbClr val="2A2A2A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Deletes the specified directory and, if indicated, any </a:t>
                      </a:r>
                      <a:r>
                        <a:rPr lang="en-US" sz="1800" u="none" dirty="0">
                          <a:solidFill>
                            <a:srgbClr val="2A2A2A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subdirectories and files in the directory.</a:t>
                      </a:r>
                    </a:p>
                  </a:txBody>
                  <a:tcPr marL="59396" marR="59396" marT="74245" marB="7424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301">
                <a:tc>
                  <a:txBody>
                    <a:bodyPr/>
                    <a:lstStyle/>
                    <a:p>
                      <a:pPr fontAlgn="t"/>
                      <a:r>
                        <a:rPr lang="en-US" sz="1800" u="none" strike="noStrike" dirty="0" err="1">
                          <a:solidFill>
                            <a:srgbClr val="03697A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hlinkClick r:id="rId7"/>
                        </a:rPr>
                        <a:t>EnumerateDirectories</a:t>
                      </a:r>
                      <a:r>
                        <a:rPr lang="en-US" sz="1800" u="none" strike="noStrike" dirty="0">
                          <a:solidFill>
                            <a:srgbClr val="03697A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hlinkClick r:id="rId7"/>
                        </a:rPr>
                        <a:t>(String)</a:t>
                      </a:r>
                      <a:endParaRPr lang="en-US" sz="1800" dirty="0">
                        <a:solidFill>
                          <a:srgbClr val="2A2A2A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59396" marR="59396" marT="74245" marB="7424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rgbClr val="2A2A2A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Returns an enumerable </a:t>
                      </a:r>
                      <a:r>
                        <a:rPr lang="en-US" sz="1800" u="none" dirty="0">
                          <a:solidFill>
                            <a:srgbClr val="2A2A2A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collection of directory names </a:t>
                      </a:r>
                      <a:r>
                        <a:rPr lang="en-US" sz="1800" dirty="0" smtClean="0">
                          <a:solidFill>
                            <a:srgbClr val="2A2A2A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 </a:t>
                      </a:r>
                      <a:r>
                        <a:rPr lang="en-US" sz="1800" dirty="0">
                          <a:solidFill>
                            <a:srgbClr val="2A2A2A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specified path.</a:t>
                      </a:r>
                    </a:p>
                  </a:txBody>
                  <a:tcPr marL="59396" marR="59396" marT="74245" marB="74245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" name="Picture 1" descr="Public metho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1564006"/>
            <a:ext cx="9525" cy="457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Static memb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1564006"/>
            <a:ext cx="9525" cy="457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Supported by the XNA Frame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1564006"/>
            <a:ext cx="9525" cy="457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Public metho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1564006"/>
            <a:ext cx="9525" cy="457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Static memb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1564006"/>
            <a:ext cx="9525" cy="457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Public metho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1564006"/>
            <a:ext cx="9525" cy="457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 descr="Static memb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1564006"/>
            <a:ext cx="9525" cy="457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Supported by the XNA Frame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1564006"/>
            <a:ext cx="9525" cy="457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9" descr="Public metho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1564006"/>
            <a:ext cx="9525" cy="457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Static memb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1564006"/>
            <a:ext cx="9525" cy="457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1" descr="Supported by the XNA Frame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1564006"/>
            <a:ext cx="9525" cy="457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2" descr="Public metho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1564006"/>
            <a:ext cx="9525" cy="457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3" descr="Static memb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1564006"/>
            <a:ext cx="9525" cy="457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600760890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31540008"/>
              </p:ext>
            </p:extLst>
          </p:nvPr>
        </p:nvGraphicFramePr>
        <p:xfrm>
          <a:off x="533400" y="990600"/>
          <a:ext cx="7959436" cy="4572000"/>
        </p:xfrm>
        <a:graphic>
          <a:graphicData uri="http://schemas.openxmlformats.org/drawingml/2006/table">
            <a:tbl>
              <a:tblPr/>
              <a:tblGrid>
                <a:gridCol w="2743200"/>
                <a:gridCol w="5216236"/>
              </a:tblGrid>
              <a:tr h="914400">
                <a:tc>
                  <a:txBody>
                    <a:bodyPr/>
                    <a:lstStyle/>
                    <a:p>
                      <a:pPr fontAlgn="t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hlinkClick r:id="rId2"/>
                        </a:rPr>
                        <a:t>Exists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5185" marR="65185" marT="81481" marB="8148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rgbClr val="2A2A2A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Determines whether the given path refers to an </a:t>
                      </a:r>
                      <a:r>
                        <a:rPr lang="en-US" sz="1800" u="none" dirty="0">
                          <a:solidFill>
                            <a:srgbClr val="2A2A2A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existing directory on disk</a:t>
                      </a:r>
                      <a:r>
                        <a:rPr lang="en-US" sz="1800" u="none" dirty="0" smtClean="0">
                          <a:solidFill>
                            <a:srgbClr val="2A2A2A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</a:txBody>
                  <a:tcPr marL="65185" marR="65185" marT="81481" marB="81481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fontAlgn="t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hlinkClick r:id="rId3"/>
                        </a:rPr>
                        <a:t>Move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u="none" dirty="0">
                          <a:solidFill>
                            <a:srgbClr val="2A2A2A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Moves a file or a directory </a:t>
                      </a:r>
                      <a:r>
                        <a:rPr lang="en-US" sz="1800" dirty="0">
                          <a:solidFill>
                            <a:srgbClr val="2A2A2A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and its contents to a new location.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fontAlgn="t"/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hlinkClick r:id="rId4"/>
                        </a:rPr>
                        <a:t>GetCurrentDirectory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u="none" dirty="0">
                          <a:solidFill>
                            <a:srgbClr val="2A2A2A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Gets</a:t>
                      </a:r>
                      <a:r>
                        <a:rPr lang="en-US" sz="1800" dirty="0">
                          <a:solidFill>
                            <a:srgbClr val="2A2A2A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the </a:t>
                      </a:r>
                      <a:r>
                        <a:rPr lang="en-US" sz="1800" u="none" dirty="0">
                          <a:solidFill>
                            <a:srgbClr val="2A2A2A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current working directory </a:t>
                      </a:r>
                      <a:r>
                        <a:rPr lang="en-US" sz="1800" dirty="0">
                          <a:solidFill>
                            <a:srgbClr val="2A2A2A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of the application.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fontAlgn="t"/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hlinkClick r:id="rId5"/>
                        </a:rPr>
                        <a:t>SetCurrentDirectory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u="none" dirty="0">
                          <a:solidFill>
                            <a:srgbClr val="2A2A2A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Sets</a:t>
                      </a:r>
                      <a:r>
                        <a:rPr lang="en-US" sz="1800" dirty="0">
                          <a:solidFill>
                            <a:srgbClr val="2A2A2A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the application's current working directory to the specified directory.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fontAlgn="t"/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hlinkClick r:id="rId6"/>
                        </a:rPr>
                        <a:t>GetLastAccessTime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rgbClr val="2A2A2A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Returns </a:t>
                      </a:r>
                      <a:r>
                        <a:rPr lang="en-US" sz="1800" u="none" dirty="0">
                          <a:solidFill>
                            <a:srgbClr val="2A2A2A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date and time the specified file or directory was last accessed.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840628300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533400" y="609600"/>
            <a:ext cx="7772400" cy="9906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Remarks: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722376" y="1905000"/>
            <a:ext cx="7772400" cy="4267200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79476" lvl="0" indent="-342900">
              <a:spcBef>
                <a:spcPts val="250"/>
              </a:spcBef>
              <a:buClr>
                <a:schemeClr val="accent1"/>
              </a:buClr>
              <a:buSzPct val="80000"/>
              <a:buFont typeface="Wingdings" pitchFamily="2" charset="2"/>
              <a:buChar char="Ø"/>
              <a:defRPr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Efficient to perform One directory-related action.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79476" marR="0" lvl="0" indent="-342900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Ø"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79476" marR="0" lvl="0" indent="-342900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 static methods of the Directory class perform security checks on all methods.</a:t>
            </a:r>
          </a:p>
          <a:p>
            <a:pPr marL="379476" marR="0" lvl="0" indent="-342900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Ø"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79476" marR="0" lvl="0" indent="-342900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Make Use of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hlinkClick r:id="rId2"/>
              </a:rPr>
              <a:t>DirectoryInfo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instance methods if we want to reuse objects several times.</a:t>
            </a:r>
          </a:p>
          <a:p>
            <a:pPr marL="379476" marR="0" lvl="0" indent="-342900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Ø"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79476" marR="0" lvl="0" indent="-342900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Ø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 security check will not always be necessary.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381000"/>
            <a:ext cx="8382000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/>
              <a:t>using System;</a:t>
            </a:r>
          </a:p>
          <a:p>
            <a:r>
              <a:rPr lang="en-US" sz="1500" dirty="0" smtClean="0"/>
              <a:t>using </a:t>
            </a:r>
            <a:r>
              <a:rPr lang="en-US" sz="1500" dirty="0" err="1" smtClean="0"/>
              <a:t>System.Collections.Generic</a:t>
            </a:r>
            <a:r>
              <a:rPr lang="en-US" sz="1500" dirty="0" smtClean="0"/>
              <a:t>;</a:t>
            </a:r>
          </a:p>
          <a:p>
            <a:r>
              <a:rPr lang="en-US" sz="1500" dirty="0" smtClean="0"/>
              <a:t>using </a:t>
            </a:r>
            <a:r>
              <a:rPr lang="en-US" sz="1500" dirty="0" err="1" smtClean="0"/>
              <a:t>System.Linq</a:t>
            </a:r>
            <a:r>
              <a:rPr lang="en-US" sz="1500" dirty="0" smtClean="0"/>
              <a:t>;</a:t>
            </a:r>
          </a:p>
          <a:p>
            <a:r>
              <a:rPr lang="en-US" sz="1500" dirty="0" smtClean="0"/>
              <a:t>using </a:t>
            </a:r>
            <a:r>
              <a:rPr lang="en-US" sz="1500" dirty="0" err="1" smtClean="0"/>
              <a:t>System.Text</a:t>
            </a:r>
            <a:r>
              <a:rPr lang="en-US" sz="1500" dirty="0" smtClean="0"/>
              <a:t>;</a:t>
            </a:r>
          </a:p>
          <a:p>
            <a:r>
              <a:rPr lang="en-US" sz="1500" dirty="0" smtClean="0"/>
              <a:t>using System.IO;</a:t>
            </a:r>
          </a:p>
          <a:p>
            <a:r>
              <a:rPr lang="en-US" sz="1500" dirty="0" smtClean="0"/>
              <a:t>using </a:t>
            </a:r>
            <a:r>
              <a:rPr lang="en-US" sz="1500" dirty="0" err="1" smtClean="0"/>
              <a:t>System.Threading.Tasks</a:t>
            </a:r>
            <a:r>
              <a:rPr lang="en-US" sz="1500" dirty="0" smtClean="0"/>
              <a:t>;</a:t>
            </a:r>
          </a:p>
          <a:p>
            <a:endParaRPr lang="en-US" sz="1500" dirty="0" smtClean="0"/>
          </a:p>
          <a:p>
            <a:r>
              <a:rPr lang="en-US" sz="1500" dirty="0" smtClean="0"/>
              <a:t>namespace </a:t>
            </a:r>
            <a:r>
              <a:rPr lang="en-US" sz="1500" dirty="0" err="1" smtClean="0"/>
              <a:t>DirectoryExample</a:t>
            </a:r>
            <a:endParaRPr lang="en-US" sz="1500" dirty="0" smtClean="0"/>
          </a:p>
          <a:p>
            <a:r>
              <a:rPr lang="en-US" sz="1500" dirty="0" smtClean="0"/>
              <a:t>{</a:t>
            </a:r>
          </a:p>
          <a:p>
            <a:r>
              <a:rPr lang="en-US" sz="1500" dirty="0" smtClean="0"/>
              <a:t>    class Program</a:t>
            </a:r>
          </a:p>
          <a:p>
            <a:r>
              <a:rPr lang="en-US" sz="1500" dirty="0" smtClean="0"/>
              <a:t>    {</a:t>
            </a:r>
          </a:p>
          <a:p>
            <a:r>
              <a:rPr lang="en-US" sz="1500" dirty="0" smtClean="0"/>
              <a:t>        static void Main(string[] </a:t>
            </a:r>
            <a:r>
              <a:rPr lang="en-US" sz="1500" dirty="0" err="1" smtClean="0"/>
              <a:t>args</a:t>
            </a:r>
            <a:r>
              <a:rPr lang="en-US" sz="1500" dirty="0" smtClean="0"/>
              <a:t>)</a:t>
            </a:r>
          </a:p>
          <a:p>
            <a:r>
              <a:rPr lang="en-US" sz="1500" dirty="0" smtClean="0"/>
              <a:t>        {</a:t>
            </a:r>
          </a:p>
          <a:p>
            <a:r>
              <a:rPr lang="en-US" sz="1500" dirty="0" smtClean="0"/>
              <a:t>            </a:t>
            </a:r>
            <a:r>
              <a:rPr lang="en-US" sz="1500" dirty="0" err="1" smtClean="0"/>
              <a:t>Console.WriteLine</a:t>
            </a:r>
            <a:r>
              <a:rPr lang="en-US" sz="1500" dirty="0" smtClean="0"/>
              <a:t>("\n*********************************************************\n");</a:t>
            </a:r>
          </a:p>
          <a:p>
            <a:r>
              <a:rPr lang="en-US" sz="1500" dirty="0" smtClean="0"/>
              <a:t>            </a:t>
            </a:r>
            <a:r>
              <a:rPr lang="en-US" sz="1500" dirty="0" err="1" smtClean="0"/>
              <a:t>Console.WriteLine</a:t>
            </a:r>
            <a:r>
              <a:rPr lang="en-US" sz="1500" dirty="0" smtClean="0"/>
              <a:t>("\t\t DIRECTORY EXAMPLE:");</a:t>
            </a:r>
          </a:p>
          <a:p>
            <a:r>
              <a:rPr lang="en-US" sz="1500" dirty="0" smtClean="0"/>
              <a:t>            </a:t>
            </a:r>
            <a:r>
              <a:rPr lang="en-US" sz="1500" dirty="0" err="1" smtClean="0"/>
              <a:t>Console.WriteLine</a:t>
            </a:r>
            <a:r>
              <a:rPr lang="en-US" sz="1500" dirty="0" smtClean="0"/>
              <a:t>("\n*********************************************************\n");</a:t>
            </a:r>
          </a:p>
          <a:p>
            <a:r>
              <a:rPr lang="en-US" sz="1500" dirty="0" smtClean="0"/>
              <a:t>            if (</a:t>
            </a:r>
            <a:r>
              <a:rPr lang="en-US" sz="1500" dirty="0" err="1" smtClean="0"/>
              <a:t>Directory.Exists</a:t>
            </a:r>
            <a:r>
              <a:rPr lang="en-US" sz="1500" dirty="0" smtClean="0"/>
              <a:t>("c:\\testDir1"))</a:t>
            </a:r>
          </a:p>
          <a:p>
            <a:r>
              <a:rPr lang="en-US" sz="1500" dirty="0" smtClean="0"/>
              <a:t>            {</a:t>
            </a:r>
          </a:p>
          <a:p>
            <a:r>
              <a:rPr lang="en-US" sz="1500" dirty="0" smtClean="0"/>
              <a:t>                //Shows Message If testdir1 Exists </a:t>
            </a:r>
          </a:p>
          <a:p>
            <a:r>
              <a:rPr lang="en-US" sz="1500" dirty="0" smtClean="0"/>
              <a:t>                </a:t>
            </a:r>
            <a:r>
              <a:rPr lang="en-US" sz="1500" dirty="0" err="1" smtClean="0"/>
              <a:t>Console.WriteLine</a:t>
            </a:r>
            <a:r>
              <a:rPr lang="en-US" sz="1500" dirty="0" smtClean="0"/>
              <a:t>("\t Directory '</a:t>
            </a:r>
            <a:r>
              <a:rPr lang="en-US" sz="1500" dirty="0" err="1" smtClean="0"/>
              <a:t>testDir</a:t>
            </a:r>
            <a:r>
              <a:rPr lang="en-US" sz="1500" dirty="0" smtClean="0"/>
              <a:t>' Exist ");</a:t>
            </a:r>
          </a:p>
          <a:p>
            <a:r>
              <a:rPr lang="en-US" sz="1500" dirty="0" smtClean="0"/>
              <a:t>            }</a:t>
            </a:r>
            <a:endParaRPr lang="en-US" sz="1500" dirty="0"/>
          </a:p>
        </p:txBody>
      </p:sp>
    </p:spTree>
    <p:extLst>
      <p:ext uri="{BB962C8B-B14F-4D97-AF65-F5344CB8AC3E}">
        <p14:creationId xmlns="" xmlns:p14="http://schemas.microsoft.com/office/powerpoint/2010/main" val="3091935554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381000"/>
            <a:ext cx="85344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 </a:t>
            </a:r>
            <a:r>
              <a:rPr lang="en-US" sz="1500" dirty="0" smtClean="0"/>
              <a:t>else</a:t>
            </a:r>
          </a:p>
          <a:p>
            <a:r>
              <a:rPr lang="en-US" sz="1500" dirty="0" smtClean="0"/>
              <a:t>            {</a:t>
            </a:r>
          </a:p>
          <a:p>
            <a:r>
              <a:rPr lang="en-US" sz="1500" dirty="0" smtClean="0"/>
              <a:t>                // Create The Directory testDir1 </a:t>
            </a:r>
          </a:p>
          <a:p>
            <a:r>
              <a:rPr lang="en-US" sz="1500" dirty="0" smtClean="0"/>
              <a:t>                </a:t>
            </a:r>
            <a:r>
              <a:rPr lang="en-US" sz="1500" dirty="0" err="1" smtClean="0"/>
              <a:t>Directory.CreateDirectory</a:t>
            </a:r>
            <a:r>
              <a:rPr lang="en-US" sz="1500" dirty="0" smtClean="0"/>
              <a:t>("C:\\TestDir1");</a:t>
            </a:r>
          </a:p>
          <a:p>
            <a:r>
              <a:rPr lang="en-US" sz="1500" dirty="0" smtClean="0"/>
              <a:t>                </a:t>
            </a:r>
            <a:r>
              <a:rPr lang="en-US" sz="1500" dirty="0" err="1" smtClean="0"/>
              <a:t>Console.WriteLine</a:t>
            </a:r>
            <a:r>
              <a:rPr lang="en-US" sz="1500" dirty="0" smtClean="0"/>
              <a:t>("\t Directory: TestDir1 Created....!!\n");</a:t>
            </a:r>
          </a:p>
          <a:p>
            <a:r>
              <a:rPr lang="en-US" sz="1500" dirty="0" smtClean="0"/>
              <a:t>                </a:t>
            </a:r>
          </a:p>
          <a:p>
            <a:r>
              <a:rPr lang="en-US" sz="1500" dirty="0" smtClean="0"/>
              <a:t>                // Create The Directory testDir2 </a:t>
            </a:r>
          </a:p>
          <a:p>
            <a:r>
              <a:rPr lang="en-US" sz="1500" dirty="0" smtClean="0"/>
              <a:t>                </a:t>
            </a:r>
            <a:r>
              <a:rPr lang="en-US" sz="1500" dirty="0" err="1" smtClean="0"/>
              <a:t>Directory.CreateDirectory</a:t>
            </a:r>
            <a:r>
              <a:rPr lang="en-US" sz="1500" dirty="0" smtClean="0"/>
              <a:t>("C:\\TestDir1\\TestDir2");</a:t>
            </a:r>
          </a:p>
          <a:p>
            <a:r>
              <a:rPr lang="en-US" sz="1500" dirty="0" smtClean="0"/>
              <a:t>                </a:t>
            </a:r>
            <a:r>
              <a:rPr lang="en-US" sz="1500" dirty="0" err="1" smtClean="0"/>
              <a:t>Console.WriteLine</a:t>
            </a:r>
            <a:r>
              <a:rPr lang="en-US" sz="1500" dirty="0" smtClean="0"/>
              <a:t>("\t Directory: TestDir2 Created....!!\n");</a:t>
            </a:r>
          </a:p>
          <a:p>
            <a:r>
              <a:rPr lang="en-US" sz="1500" dirty="0" smtClean="0"/>
              <a:t>                </a:t>
            </a:r>
          </a:p>
          <a:p>
            <a:r>
              <a:rPr lang="en-US" sz="1500" dirty="0" smtClean="0"/>
              <a:t>                // Move The Directory testDir2 As </a:t>
            </a:r>
            <a:r>
              <a:rPr lang="en-US" sz="1500" dirty="0" err="1" smtClean="0"/>
              <a:t>testDir</a:t>
            </a:r>
            <a:r>
              <a:rPr lang="en-US" sz="1500" dirty="0" smtClean="0"/>
              <a:t> in c:\ </a:t>
            </a:r>
          </a:p>
          <a:p>
            <a:r>
              <a:rPr lang="pt-BR" sz="1500" dirty="0" smtClean="0"/>
              <a:t>                Directory.Move("C:\\TestDir1\\TestDir2", "C:\\TestDir");</a:t>
            </a:r>
          </a:p>
          <a:p>
            <a:r>
              <a:rPr lang="en-US" sz="1500" dirty="0" smtClean="0"/>
              <a:t>                </a:t>
            </a:r>
            <a:r>
              <a:rPr lang="en-US" sz="1500" dirty="0" err="1" smtClean="0"/>
              <a:t>Console.WriteLine</a:t>
            </a:r>
            <a:r>
              <a:rPr lang="en-US" sz="1500" dirty="0" smtClean="0"/>
              <a:t>("\t Directory: TestDir2 Moved....!!\n");</a:t>
            </a:r>
          </a:p>
          <a:p>
            <a:r>
              <a:rPr lang="en-US" sz="1500" dirty="0" smtClean="0"/>
              <a:t>               </a:t>
            </a:r>
          </a:p>
          <a:p>
            <a:r>
              <a:rPr lang="en-US" sz="1500" dirty="0" smtClean="0"/>
              <a:t>                // Delete The Directory testDir1 </a:t>
            </a:r>
          </a:p>
          <a:p>
            <a:r>
              <a:rPr lang="en-US" sz="1500" dirty="0" smtClean="0"/>
              <a:t>                </a:t>
            </a:r>
            <a:r>
              <a:rPr lang="en-US" sz="1500" dirty="0" err="1" smtClean="0"/>
              <a:t>Directory.Delete</a:t>
            </a:r>
            <a:r>
              <a:rPr lang="en-US" sz="1500" dirty="0" smtClean="0"/>
              <a:t>("C:\\TestDir1", true);</a:t>
            </a:r>
          </a:p>
          <a:p>
            <a:r>
              <a:rPr lang="en-US" sz="1500" dirty="0" smtClean="0"/>
              <a:t>                </a:t>
            </a:r>
            <a:r>
              <a:rPr lang="en-US" sz="1500" dirty="0" err="1" smtClean="0"/>
              <a:t>Console.WriteLine</a:t>
            </a:r>
            <a:r>
              <a:rPr lang="en-US" sz="1500" dirty="0" smtClean="0"/>
              <a:t>("\t Directory: TestDir1 Deleted....!!\n");</a:t>
            </a:r>
          </a:p>
          <a:p>
            <a:r>
              <a:rPr lang="en-US" sz="1500" dirty="0" smtClean="0"/>
              <a:t>            }</a:t>
            </a:r>
          </a:p>
          <a:p>
            <a:r>
              <a:rPr lang="en-US" sz="1500" dirty="0" smtClean="0"/>
              <a:t>            </a:t>
            </a:r>
            <a:r>
              <a:rPr lang="en-US" sz="1500" dirty="0" err="1" smtClean="0"/>
              <a:t>Console.WriteLine</a:t>
            </a:r>
            <a:r>
              <a:rPr lang="en-US" sz="1500" dirty="0" smtClean="0"/>
              <a:t>("\n*********************************************************\n");</a:t>
            </a:r>
          </a:p>
          <a:p>
            <a:r>
              <a:rPr lang="en-US" sz="1500" dirty="0" smtClean="0"/>
              <a:t>            </a:t>
            </a:r>
            <a:r>
              <a:rPr lang="en-US" sz="1500" dirty="0" err="1" smtClean="0"/>
              <a:t>Console.ReadKey</a:t>
            </a:r>
            <a:r>
              <a:rPr lang="en-US" sz="1500" dirty="0" smtClean="0"/>
              <a:t>();</a:t>
            </a:r>
          </a:p>
          <a:p>
            <a:r>
              <a:rPr lang="en-US" sz="1500" dirty="0" smtClean="0"/>
              <a:t>        }</a:t>
            </a:r>
          </a:p>
          <a:p>
            <a:r>
              <a:rPr lang="en-US" sz="1500" dirty="0" smtClean="0"/>
              <a:t>    }</a:t>
            </a:r>
          </a:p>
          <a:p>
            <a:r>
              <a:rPr lang="en-US" sz="1500" dirty="0" smtClean="0"/>
              <a:t>}</a:t>
            </a:r>
            <a:endParaRPr lang="en-US" sz="1500" dirty="0"/>
          </a:p>
        </p:txBody>
      </p:sp>
    </p:spTree>
    <p:extLst>
      <p:ext uri="{BB962C8B-B14F-4D97-AF65-F5344CB8AC3E}">
        <p14:creationId xmlns="" xmlns:p14="http://schemas.microsoft.com/office/powerpoint/2010/main" val="774879339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1828800"/>
            <a:ext cx="7086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************************************************</a:t>
            </a:r>
          </a:p>
          <a:p>
            <a:pPr algn="ctr"/>
            <a:r>
              <a:rPr lang="en-US" sz="1600" dirty="0" smtClean="0"/>
              <a:t>DIRECTORY EXAMPLE</a:t>
            </a:r>
          </a:p>
          <a:p>
            <a:endParaRPr lang="en-US" sz="1600" dirty="0" smtClean="0"/>
          </a:p>
          <a:p>
            <a:r>
              <a:rPr lang="en-US" sz="1600" dirty="0" smtClean="0"/>
              <a:t>       ************************************************</a:t>
            </a:r>
          </a:p>
          <a:p>
            <a:endParaRPr lang="en-US" sz="1600" dirty="0" smtClean="0"/>
          </a:p>
          <a:p>
            <a:r>
              <a:rPr lang="en-US" sz="1600" dirty="0" smtClean="0"/>
              <a:t>	  Directory: TestDir1 Created....!!</a:t>
            </a:r>
          </a:p>
          <a:p>
            <a:endParaRPr lang="en-US" sz="1600" dirty="0" smtClean="0"/>
          </a:p>
          <a:p>
            <a:r>
              <a:rPr lang="en-US" sz="1600" dirty="0" smtClean="0"/>
              <a:t>	  Directory: TestDir2 Created....!!</a:t>
            </a:r>
          </a:p>
          <a:p>
            <a:endParaRPr lang="en-US" sz="1600" dirty="0" smtClean="0"/>
          </a:p>
          <a:p>
            <a:r>
              <a:rPr lang="en-US" sz="1600" dirty="0" smtClean="0"/>
              <a:t>	  Directory: TestDir2 Moved....!!</a:t>
            </a:r>
          </a:p>
          <a:p>
            <a:endParaRPr lang="en-US" sz="1600" dirty="0" smtClean="0"/>
          </a:p>
          <a:p>
            <a:r>
              <a:rPr lang="en-US" sz="1600" dirty="0" smtClean="0"/>
              <a:t>	  Directory: TestDir1 Deleted....!!</a:t>
            </a:r>
          </a:p>
          <a:p>
            <a:endParaRPr lang="en-US" sz="1600" dirty="0" smtClean="0"/>
          </a:p>
          <a:p>
            <a:r>
              <a:rPr lang="en-US" sz="1600" dirty="0" smtClean="0"/>
              <a:t>       ************************************************</a:t>
            </a:r>
            <a:endParaRPr lang="en-US" sz="1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0" y="685800"/>
            <a:ext cx="8183880" cy="82296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Output: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166</TotalTime>
  <Words>449</Words>
  <Application>Microsoft Office PowerPoint</Application>
  <PresentationFormat>On-screen Show (4:3)</PresentationFormat>
  <Paragraphs>113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Aspect</vt:lpstr>
      <vt:lpstr>Directory Class  in  C #</vt:lpstr>
      <vt:lpstr>Directories….</vt:lpstr>
      <vt:lpstr>Slide 3</vt:lpstr>
      <vt:lpstr>Slide 4</vt:lpstr>
      <vt:lpstr>Slide 5</vt:lpstr>
      <vt:lpstr>Slide 6</vt:lpstr>
      <vt:lpstr>Slide 7</vt:lpstr>
      <vt:lpstr>Slide 8</vt:lpstr>
      <vt:lpstr>Output:</vt:lpstr>
      <vt:lpstr>     Questions….??</vt:lpstr>
      <vt:lpstr>Thank You….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Dipesh</dc:creator>
  <cp:lastModifiedBy>admin</cp:lastModifiedBy>
  <cp:revision>30</cp:revision>
  <dcterms:created xsi:type="dcterms:W3CDTF">2014-03-11T01:59:12Z</dcterms:created>
  <dcterms:modified xsi:type="dcterms:W3CDTF">2014-03-11T06:45:48Z</dcterms:modified>
</cp:coreProperties>
</file>