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16AD72-BEC8-445C-8BCF-97526BFE5590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o.driveinfo_methods(v=vs.110).aspx" TargetMode="External"/><Relationship Id="rId2" Type="http://schemas.openxmlformats.org/officeDocument/2006/relationships/hyperlink" Target="http://msdn.microsoft.com/en-us/library/system.io.driveinfo.driveinfo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en-us/library/system.io.driveinfo_properties(v=vs.110)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io(v=vs.110).asp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err="1" smtClean="0"/>
              <a:t>DriveInfo</a:t>
            </a:r>
            <a:r>
              <a:rPr lang="en-IN" sz="7300" b="0" u="sng" dirty="0" smtClean="0"/>
              <a:t> Class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5728"/>
            <a:ext cx="8039128" cy="542928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.</a:t>
            </a:r>
          </a:p>
          <a:p>
            <a:pPr algn="l"/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84"/>
            <a:ext cx="3006797" cy="505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851648" cy="1828800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7854696" cy="3766714"/>
          </a:xfrm>
        </p:spPr>
        <p:txBody>
          <a:bodyPr/>
          <a:lstStyle/>
          <a:p>
            <a:r>
              <a:rPr lang="en-IN" sz="9600" dirty="0" smtClean="0"/>
              <a:t>Thank You...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851648" cy="1828800"/>
          </a:xfrm>
        </p:spPr>
        <p:txBody>
          <a:bodyPr/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Class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71744"/>
            <a:ext cx="8039128" cy="314327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 Computers often have several drives. On Windows,   these use letters such as C or D as names.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In the .NET Framework, the </a:t>
            </a:r>
            <a:r>
              <a:rPr lang="en-IN" b="1" dirty="0" err="1" smtClean="0"/>
              <a:t>DriveInfo</a:t>
            </a:r>
            <a:r>
              <a:rPr lang="en-IN" dirty="0" smtClean="0"/>
              <a:t> class provides helper methods for checking these drives. We can get all drives.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1571612"/>
            <a:ext cx="6143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 err="1">
                <a:hlinkClick r:id="rId2" tooltip="DriveInfo Constructor"/>
              </a:rPr>
              <a:t>DriveInfo</a:t>
            </a:r>
            <a:r>
              <a:rPr lang="en-IN" sz="4000" dirty="0">
                <a:hlinkClick r:id="rId2" tooltip="DriveInfo Constructor"/>
              </a:rPr>
              <a:t> </a:t>
            </a:r>
            <a:r>
              <a:rPr lang="en-IN" sz="4000" dirty="0" smtClean="0">
                <a:hlinkClick r:id="rId2" tooltip="DriveInfo Constructor"/>
              </a:rPr>
              <a:t>Constructor</a:t>
            </a:r>
            <a:endParaRPr lang="en-IN" sz="4000" dirty="0" smtClean="0"/>
          </a:p>
          <a:p>
            <a:endParaRPr lang="en-IN" sz="4000" dirty="0"/>
          </a:p>
          <a:p>
            <a:pPr>
              <a:buFont typeface="Arial" pitchFamily="34" charset="0"/>
              <a:buChar char="•"/>
            </a:pPr>
            <a:r>
              <a:rPr lang="en-IN" sz="4000" dirty="0" err="1">
                <a:hlinkClick r:id="rId3" tooltip="DriveInfo Methods"/>
              </a:rPr>
              <a:t>DriveInfo</a:t>
            </a:r>
            <a:r>
              <a:rPr lang="en-IN" sz="4000" dirty="0">
                <a:hlinkClick r:id="rId3" tooltip="DriveInfo Methods"/>
              </a:rPr>
              <a:t> Methods</a:t>
            </a:r>
            <a:endParaRPr lang="en-IN" sz="4000" dirty="0"/>
          </a:p>
          <a:p>
            <a:endParaRPr lang="en-IN" sz="4000" dirty="0" smtClean="0">
              <a:hlinkClick r:id="rId4" tooltip="DriveInfo Properties"/>
            </a:endParaRPr>
          </a:p>
          <a:p>
            <a:pPr>
              <a:buFont typeface="Arial" pitchFamily="34" charset="0"/>
              <a:buChar char="•"/>
            </a:pPr>
            <a:r>
              <a:rPr lang="en-IN" sz="4000" dirty="0" err="1" smtClean="0">
                <a:hlinkClick r:id="rId4" tooltip="DriveInfo Properties"/>
              </a:rPr>
              <a:t>DriveInfo</a:t>
            </a:r>
            <a:r>
              <a:rPr lang="en-IN" sz="4000" dirty="0" smtClean="0">
                <a:hlinkClick r:id="rId4" tooltip="DriveInfo Properties"/>
              </a:rPr>
              <a:t> </a:t>
            </a:r>
            <a:r>
              <a:rPr lang="en-IN" sz="4000" dirty="0">
                <a:hlinkClick r:id="rId4" tooltip="DriveInfo Properties"/>
              </a:rPr>
              <a:t>Properties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Constructor</a:t>
            </a:r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215370" cy="4429156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 Provides access to information on the specified drive.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  Namespace:</a:t>
            </a:r>
            <a:r>
              <a:rPr lang="en-IN" dirty="0" smtClean="0"/>
              <a:t>  </a:t>
            </a:r>
            <a:r>
              <a:rPr lang="en-IN" dirty="0" smtClean="0">
                <a:hlinkClick r:id="rId2"/>
              </a:rPr>
              <a:t>System.IO</a:t>
            </a:r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  Assembly:</a:t>
            </a:r>
            <a:r>
              <a:rPr lang="en-IN" dirty="0" smtClean="0"/>
              <a:t>  </a:t>
            </a:r>
            <a:r>
              <a:rPr lang="en-IN" dirty="0" err="1" smtClean="0"/>
              <a:t>mscorlib</a:t>
            </a:r>
            <a:r>
              <a:rPr lang="en-IN" dirty="0" smtClean="0"/>
              <a:t> (in mscorlib.dll)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 Syntax: </a:t>
            </a:r>
          </a:p>
          <a:p>
            <a:pPr algn="l"/>
            <a:r>
              <a:rPr lang="en-IN" dirty="0" smtClean="0"/>
              <a:t>	    public </a:t>
            </a:r>
            <a:r>
              <a:rPr lang="en-IN" dirty="0" err="1" smtClean="0"/>
              <a:t>DriveInfo</a:t>
            </a:r>
            <a:r>
              <a:rPr lang="en-IN" dirty="0" smtClean="0"/>
              <a:t> (</a:t>
            </a:r>
          </a:p>
          <a:p>
            <a:pPr algn="l"/>
            <a:r>
              <a:rPr lang="en-IN" smtClean="0"/>
              <a:t>                                                  string</a:t>
            </a:r>
            <a:r>
              <a:rPr lang="en-IN" dirty="0" smtClean="0"/>
              <a:t> </a:t>
            </a:r>
            <a:r>
              <a:rPr lang="en-IN" dirty="0" err="1" smtClean="0"/>
              <a:t>driveName</a:t>
            </a:r>
            <a:r>
              <a:rPr lang="en-IN" dirty="0" smtClean="0"/>
              <a:t> </a:t>
            </a:r>
          </a:p>
          <a:p>
            <a:pPr algn="l"/>
            <a:r>
              <a:rPr lang="en-IN" dirty="0" smtClean="0"/>
              <a:t>                                             )</a:t>
            </a:r>
          </a:p>
          <a:p>
            <a:pPr algn="l"/>
            <a:r>
              <a:rPr lang="en-IN" dirty="0" smtClean="0"/>
              <a:t>		</a:t>
            </a:r>
          </a:p>
          <a:p>
            <a:pPr algn="l"/>
            <a:r>
              <a:rPr lang="en-IN" dirty="0" smtClean="0"/>
              <a:t>		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851648" cy="1828800"/>
          </a:xfrm>
        </p:spPr>
        <p:txBody>
          <a:bodyPr/>
          <a:lstStyle/>
          <a:p>
            <a:pPr algn="ctr"/>
            <a:r>
              <a:rPr lang="en-IN" b="0" u="sng" dirty="0" smtClean="0"/>
              <a:t>Exceptions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01" y="2285993"/>
            <a:ext cx="81543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851648" cy="2057416"/>
          </a:xfrm>
        </p:spPr>
        <p:txBody>
          <a:bodyPr/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Methods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14488"/>
            <a:ext cx="7854696" cy="32666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44211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u="sng" dirty="0" smtClean="0"/>
              <a:t>Explicit Interface </a:t>
            </a:r>
            <a:br>
              <a:rPr lang="en-IN" b="0" u="sng" dirty="0" smtClean="0"/>
            </a:br>
            <a:r>
              <a:rPr lang="en-IN" b="0" u="sng" dirty="0" smtClean="0"/>
              <a:t>Implementations 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31237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00372"/>
            <a:ext cx="8068038" cy="170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851648" cy="1828800"/>
          </a:xfrm>
        </p:spPr>
        <p:txBody>
          <a:bodyPr/>
          <a:lstStyle/>
          <a:p>
            <a:pPr algn="ctr"/>
            <a:r>
              <a:rPr lang="en-IN" sz="5400" b="0" u="sng" dirty="0" err="1" smtClean="0"/>
              <a:t>DriveInfo</a:t>
            </a:r>
            <a:r>
              <a:rPr lang="en-IN" sz="5400" b="0" u="sng" dirty="0" smtClean="0"/>
              <a:t> Class Properties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4422"/>
            <a:ext cx="7854696" cy="376671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394076" cy="47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0"/>
            <a:ext cx="8039128" cy="542928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Example: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92696"/>
            <a:ext cx="5253057" cy="576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66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   DriveInfo Class </vt:lpstr>
      <vt:lpstr>DriveInfo Class </vt:lpstr>
      <vt:lpstr>PowerPoint Presentation</vt:lpstr>
      <vt:lpstr>DriveInfo Constructor  </vt:lpstr>
      <vt:lpstr>Exceptions </vt:lpstr>
      <vt:lpstr>DriveInfo Methods </vt:lpstr>
      <vt:lpstr>Explicit Interface  Implementations  </vt:lpstr>
      <vt:lpstr>DriveInfo Class Properties </vt:lpstr>
      <vt:lpstr> </vt:lpstr>
      <vt:lpstr>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DriveInfo Class</dc:title>
  <dc:creator>hp-pc</dc:creator>
  <cp:lastModifiedBy>Badri, Prem</cp:lastModifiedBy>
  <cp:revision>11</cp:revision>
  <dcterms:created xsi:type="dcterms:W3CDTF">2014-03-10T18:50:16Z</dcterms:created>
  <dcterms:modified xsi:type="dcterms:W3CDTF">2019-04-19T08:32:03Z</dcterms:modified>
</cp:coreProperties>
</file>