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7" r:id="rId2"/>
    <p:sldId id="258" r:id="rId3"/>
    <p:sldId id="276" r:id="rId4"/>
    <p:sldId id="277" r:id="rId5"/>
    <p:sldId id="260" r:id="rId6"/>
    <p:sldId id="265" r:id="rId7"/>
    <p:sldId id="266" r:id="rId8"/>
    <p:sldId id="267" r:id="rId9"/>
    <p:sldId id="268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4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352F1-21F7-4539-8E6F-67FD89DFB49B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70F16-AEAD-4213-9330-25B7C7321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CD97C-BDC2-40C4-83D2-69E8BE85AEDF}" type="slidenum">
              <a:rPr lang="en-US" altLang="en-US"/>
              <a:pPr/>
              <a:t>1</a:t>
            </a:fld>
            <a:endParaRPr lang="en-US" altLang="en-US" b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871538"/>
            <a:ext cx="4624387" cy="34702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25982-D272-4508-813D-85A1E86A8B80}" type="slidenum">
              <a:rPr lang="en-US" altLang="en-US"/>
              <a:pPr/>
              <a:t>2</a:t>
            </a:fld>
            <a:endParaRPr lang="en-US" altLang="en-US" b="0"/>
          </a:p>
        </p:txBody>
      </p:sp>
      <p:sp>
        <p:nvSpPr>
          <p:cNvPr id="12698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BDA71-0500-4476-A907-191A877A347F}" type="slidenum">
              <a:rPr lang="en-US" altLang="en-US"/>
              <a:pPr/>
              <a:t>4</a:t>
            </a:fld>
            <a:endParaRPr lang="en-US" altLang="en-US" b="0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5880B-0FBA-4256-BBC8-443C6BA84DBA}" type="slidenum">
              <a:rPr lang="en-US" altLang="en-US"/>
              <a:pPr/>
              <a:t>5</a:t>
            </a:fld>
            <a:endParaRPr lang="en-US" altLang="en-US" b="0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C25BF-7209-4BCE-A0D9-1580BBFD718D}" type="slidenum">
              <a:rPr lang="en-US" altLang="en-US"/>
              <a:pPr/>
              <a:t>6</a:t>
            </a:fld>
            <a:endParaRPr lang="en-US" altLang="en-US" b="0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8773D-7ED2-4F6A-8C78-CC0CF972DF49}" type="slidenum">
              <a:rPr lang="en-US" altLang="en-US"/>
              <a:pPr/>
              <a:t>7</a:t>
            </a:fld>
            <a:endParaRPr lang="en-US" altLang="en-US" b="0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7. The FCL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2003</a:t>
            </a: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2003 Microsoft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6EC4-2BF9-4D5E-B43F-032C33194258}" type="slidenum">
              <a:rPr lang="en-US" altLang="en-US"/>
              <a:pPr/>
              <a:t>10</a:t>
            </a:fld>
            <a:endParaRPr lang="en-US" altLang="en-US" b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871538"/>
            <a:ext cx="4624387" cy="3470275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54A2EB-2B20-4D3B-A5EA-AF57F8872542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BF1D9E-194A-4258-A4BC-BC3952EC8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Rectangle 45"/>
          <p:cNvSpPr>
            <a:spLocks noChangeArrowheads="1"/>
          </p:cNvSpPr>
          <p:nvPr/>
        </p:nvSpPr>
        <p:spPr bwMode="white">
          <a:xfrm>
            <a:off x="222250" y="900113"/>
            <a:ext cx="8755063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781050" y="1646238"/>
            <a:ext cx="8074025" cy="2019300"/>
          </a:xfrm>
        </p:spPr>
        <p:txBody>
          <a:bodyPr anchor="t"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     FCL</a:t>
            </a:r>
            <a:r>
              <a:rPr lang="en-US" altLang="en-US" dirty="0"/>
              <a:t>: </a:t>
            </a:r>
            <a:r>
              <a:rPr lang="en-US" altLang="en-US" dirty="0" smtClean="0"/>
              <a:t>Framework Class Library</a:t>
            </a:r>
            <a:endParaRPr lang="en-US" altLang="en-US" b="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9925" y="1263650"/>
            <a:ext cx="8075613" cy="477361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pPr lvl="3"/>
            <a:endParaRPr lang="en-US" sz="3200" dirty="0" smtClean="0"/>
          </a:p>
          <a:p>
            <a:pPr lvl="8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0" i="1" dirty="0" smtClean="0"/>
              <a:t>“</a:t>
            </a:r>
            <a:r>
              <a:rPr lang="en-US" dirty="0" smtClean="0"/>
              <a:t>The .NET Framework class library is a library of classes, interfaces, and value types that provide access to system functionality. It is the foundation on which .NET Framework applications, components, and controls are built.</a:t>
            </a:r>
            <a:r>
              <a:rPr lang="en-US" b="0" i="1" dirty="0" smtClean="0"/>
              <a:t>”</a:t>
            </a:r>
            <a:endParaRPr lang="en-US" altLang="en-US" b="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FCL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Library</a:t>
            </a:r>
            <a:endParaRPr lang="en-US" dirty="0"/>
          </a:p>
        </p:txBody>
      </p:sp>
      <p:sp>
        <p:nvSpPr>
          <p:cNvPr id="1026" name="AutoShape 2" descr="http://devreminder.files.wordpress.com/2011/03/aspnetbcl.gif?w=540&amp;h=37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spnetbc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620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The System </a:t>
            </a:r>
            <a:r>
              <a:rPr lang="en-US" dirty="0" smtClean="0"/>
              <a:t>Library </a:t>
            </a:r>
            <a:r>
              <a:rPr lang="en-US" dirty="0" smtClean="0"/>
              <a:t>contains fundamental classes and base classes that define commonly-used value and reference data types, events and event handlers, interfaces, attributes, and processing exceptions.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Library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Input/output library in </a:t>
            </a:r>
            <a:r>
              <a:rPr lang="en-US">
                <a:latin typeface="Courier New" pitchFamily="49" charset="0"/>
              </a:rPr>
              <a:t>System.IO</a:t>
            </a:r>
            <a:r>
              <a:rPr lang="en-US"/>
              <a:t> namespace</a:t>
            </a:r>
          </a:p>
          <a:p>
            <a:r>
              <a:rPr lang="en-US"/>
              <a:t>Compiled into </a:t>
            </a:r>
            <a:r>
              <a:rPr lang="en-US">
                <a:latin typeface="Courier New" pitchFamily="49" charset="0"/>
              </a:rPr>
              <a:t>mscorlib.dll</a:t>
            </a:r>
            <a:r>
              <a:rPr lang="en-US"/>
              <a:t> assembly</a:t>
            </a:r>
          </a:p>
          <a:p>
            <a:r>
              <a:rPr lang="en-US"/>
              <a:t>Support provided for:</a:t>
            </a:r>
          </a:p>
          <a:p>
            <a:pPr lvl="1"/>
            <a:r>
              <a:rPr lang="en-US"/>
              <a:t>file and directory management</a:t>
            </a:r>
          </a:p>
          <a:p>
            <a:pPr lvl="1"/>
            <a:r>
              <a:rPr lang="en-US"/>
              <a:t>text files</a:t>
            </a:r>
          </a:p>
          <a:p>
            <a:pPr lvl="1"/>
            <a:r>
              <a:rPr lang="en-US"/>
              <a:t>binary files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library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access…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403475" algn="l"/>
              </a:tabLst>
            </a:pPr>
            <a:r>
              <a:rPr lang="en-US"/>
              <a:t>Database access provided by </a:t>
            </a:r>
            <a:r>
              <a:rPr lang="en-US">
                <a:latin typeface="Courier New" pitchFamily="49" charset="0"/>
              </a:rPr>
              <a:t>System.Data.*</a:t>
            </a:r>
            <a:r>
              <a:rPr lang="en-US"/>
              <a:t> namespaces</a:t>
            </a:r>
          </a:p>
          <a:p>
            <a:pPr>
              <a:tabLst>
                <a:tab pos="2403475" algn="l"/>
              </a:tabLst>
            </a:pPr>
            <a:r>
              <a:rPr lang="en-US"/>
              <a:t>Compiled into </a:t>
            </a:r>
            <a:r>
              <a:rPr lang="en-US">
                <a:latin typeface="Courier New" pitchFamily="49" charset="0"/>
              </a:rPr>
              <a:t>System.Data.dll</a:t>
            </a:r>
            <a:r>
              <a:rPr lang="en-US"/>
              <a:t> assembly </a:t>
            </a:r>
          </a:p>
          <a:p>
            <a:pPr>
              <a:tabLst>
                <a:tab pos="2403475" algn="l"/>
              </a:tabLst>
            </a:pPr>
            <a:r>
              <a:rPr lang="en-US"/>
              <a:t>Known collectively as </a:t>
            </a:r>
            <a:r>
              <a:rPr lang="en-US" i="1"/>
              <a:t>ADO.NET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native support for SQL Server and Oracle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support for other databases via older </a:t>
            </a:r>
            <a:r>
              <a:rPr lang="en-US" i="1"/>
              <a:t>OleDB</a:t>
            </a:r>
            <a:r>
              <a:rPr lang="en-US"/>
              <a:t> technology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requires a knowledge of SQL</a:t>
            </a:r>
          </a:p>
          <a:p>
            <a:pPr lvl="1">
              <a:tabLst>
                <a:tab pos="2403475" algn="l"/>
              </a:tabLst>
            </a:pPr>
            <a:endParaRPr lang="en-US"/>
          </a:p>
          <a:p>
            <a:pPr>
              <a:tabLst>
                <a:tab pos="2403475" algn="l"/>
              </a:tabLst>
            </a:pPr>
            <a:r>
              <a:rPr lang="en-US"/>
              <a:t>Core namespaces: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general:	</a:t>
            </a:r>
            <a:r>
              <a:rPr lang="en-US" b="1">
                <a:latin typeface="Courier New" pitchFamily="49" charset="0"/>
              </a:rPr>
              <a:t>System.Data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System.Data.Common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SQL Server:	</a:t>
            </a:r>
            <a:r>
              <a:rPr lang="en-US" b="1">
                <a:latin typeface="Courier New" pitchFamily="49" charset="0"/>
              </a:rPr>
              <a:t>System.Data.SqlClient</a:t>
            </a:r>
            <a:endParaRPr lang="en-US"/>
          </a:p>
          <a:p>
            <a:pPr lvl="1">
              <a:tabLst>
                <a:tab pos="2403475" algn="l"/>
              </a:tabLst>
            </a:pPr>
            <a:r>
              <a:rPr lang="en-US"/>
              <a:t>Oracle:	</a:t>
            </a:r>
            <a:r>
              <a:rPr lang="en-US" b="1">
                <a:latin typeface="Courier New" pitchFamily="49" charset="0"/>
              </a:rPr>
              <a:t>System.Data.OracleClient</a:t>
            </a:r>
          </a:p>
          <a:p>
            <a:pPr lvl="1">
              <a:tabLst>
                <a:tab pos="2403475" algn="l"/>
              </a:tabLst>
            </a:pPr>
            <a:r>
              <a:rPr lang="en-US"/>
              <a:t>OleDB:  	</a:t>
            </a:r>
            <a:r>
              <a:rPr lang="en-US" b="1">
                <a:latin typeface="Courier New" pitchFamily="49" charset="0"/>
              </a:rPr>
              <a:t>System.Data.OleDb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library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structures…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in .NET are generally known as </a:t>
            </a:r>
            <a:r>
              <a:rPr lang="en-US" i="1" dirty="0"/>
              <a:t>Collections</a:t>
            </a:r>
          </a:p>
          <a:p>
            <a:r>
              <a:rPr lang="en-US" dirty="0"/>
              <a:t>Located in the namespace </a:t>
            </a:r>
            <a:r>
              <a:rPr lang="en-US" dirty="0" err="1">
                <a:latin typeface="Courier New" pitchFamily="49" charset="0"/>
              </a:rPr>
              <a:t>System.Collections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Compiled into </a:t>
            </a:r>
            <a:r>
              <a:rPr lang="en-US" dirty="0">
                <a:latin typeface="Courier New" pitchFamily="49" charset="0"/>
              </a:rPr>
              <a:t>mscorlib.dll</a:t>
            </a:r>
            <a:r>
              <a:rPr lang="en-US" dirty="0"/>
              <a:t> assembly</a:t>
            </a:r>
          </a:p>
          <a:p>
            <a:r>
              <a:rPr lang="en-US" dirty="0"/>
              <a:t>Defined in terms of </a:t>
            </a:r>
            <a:r>
              <a:rPr lang="en-US" dirty="0">
                <a:latin typeface="Courier New" pitchFamily="49" charset="0"/>
              </a:rPr>
              <a:t>object</a:t>
            </a:r>
            <a:r>
              <a:rPr lang="en-US" dirty="0"/>
              <a:t> for generic use</a:t>
            </a:r>
          </a:p>
          <a:p>
            <a:endParaRPr lang="en-US" dirty="0"/>
          </a:p>
          <a:p>
            <a:r>
              <a:rPr lang="en-US" dirty="0"/>
              <a:t>Core classes:</a:t>
            </a:r>
          </a:p>
          <a:p>
            <a:pPr lvl="1">
              <a:buFont typeface="Arial" charset="0"/>
              <a:buChar char="–"/>
            </a:pPr>
            <a:r>
              <a:rPr lang="en-US" b="1" dirty="0">
                <a:latin typeface="Courier New" pitchFamily="49" charset="0"/>
              </a:rPr>
              <a:t>Array</a:t>
            </a:r>
            <a:endParaRPr lang="en-US" dirty="0"/>
          </a:p>
          <a:p>
            <a:pPr lvl="1">
              <a:buFont typeface="Arial" charset="0"/>
              <a:buChar char="–"/>
            </a:pPr>
            <a:r>
              <a:rPr lang="en-US" b="1" dirty="0" err="1">
                <a:latin typeface="Courier New" pitchFamily="49" charset="0"/>
              </a:rPr>
              <a:t>ArrayList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Arial" charset="0"/>
              <a:buChar char="–"/>
            </a:pPr>
            <a:r>
              <a:rPr lang="en-US" b="1" dirty="0" err="1">
                <a:latin typeface="Courier New" pitchFamily="49" charset="0"/>
              </a:rPr>
              <a:t>Hashtable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Arial" charset="0"/>
              <a:buChar char="–"/>
            </a:pPr>
            <a:r>
              <a:rPr lang="en-US" b="1" dirty="0">
                <a:latin typeface="Courier New" pitchFamily="49" charset="0"/>
              </a:rPr>
              <a:t>Stack</a:t>
            </a:r>
          </a:p>
          <a:p>
            <a:pPr lvl="1">
              <a:buFont typeface="Arial" charset="0"/>
              <a:buChar char="–"/>
            </a:pPr>
            <a:r>
              <a:rPr lang="en-US" b="1" dirty="0">
                <a:latin typeface="Courier New" pitchFamily="49" charset="0"/>
              </a:rPr>
              <a:t>Queue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 library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258</Words>
  <Application>Microsoft Office PowerPoint</Application>
  <PresentationFormat>On-screen Show (4:3)</PresentationFormat>
  <Paragraphs>74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     FCL: Framework Class Library</vt:lpstr>
      <vt:lpstr>FCL</vt:lpstr>
      <vt:lpstr>Base Class Library</vt:lpstr>
      <vt:lpstr>System Library</vt:lpstr>
      <vt:lpstr>I/O library</vt:lpstr>
      <vt:lpstr>Part 2</vt:lpstr>
      <vt:lpstr>Database library</vt:lpstr>
      <vt:lpstr>Part 3</vt:lpstr>
      <vt:lpstr>Collections library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7.  The FCL: files, databases, &amp;       data structures</dc:title>
  <dc:creator>anup</dc:creator>
  <cp:lastModifiedBy>admin</cp:lastModifiedBy>
  <cp:revision>15</cp:revision>
  <dcterms:created xsi:type="dcterms:W3CDTF">2014-03-11T00:06:53Z</dcterms:created>
  <dcterms:modified xsi:type="dcterms:W3CDTF">2014-03-11T03:41:32Z</dcterms:modified>
</cp:coreProperties>
</file>