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9C509A-87EE-4097-9BE9-CAAEAB5B7FFF}" type="datetimeFigureOut">
              <a:rPr lang="en-US" smtClean="0"/>
              <a:pPr/>
              <a:t>4/19/2019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A795FA-E904-4DFB-A1D9-597FBC68C3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357166"/>
            <a:ext cx="6172200" cy="6072230"/>
          </a:xfrm>
        </p:spPr>
        <p:txBody>
          <a:bodyPr>
            <a:normAutofit lnSpcReduction="10000"/>
          </a:bodyPr>
          <a:lstStyle/>
          <a:p>
            <a:r>
              <a:rPr lang="en-IN" sz="9600" dirty="0" smtClean="0"/>
              <a:t>Global Assembly Cache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									</a:t>
            </a:r>
            <a:r>
              <a:rPr lang="en-IN" sz="2400" smtClean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82726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Drawbacks of Gac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.NET Frame work version.</a:t>
            </a:r>
          </a:p>
          <a:p>
            <a:endParaRPr lang="en-IN" sz="3200" dirty="0" smtClean="0"/>
          </a:p>
          <a:p>
            <a:r>
              <a:rPr lang="en-IN" sz="3200" dirty="0" smtClean="0"/>
              <a:t>Strong Name.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296974"/>
          </a:xfrm>
        </p:spPr>
        <p:txBody>
          <a:bodyPr/>
          <a:lstStyle/>
          <a:p>
            <a:r>
              <a:rPr lang="en-IN" sz="4400" b="1" dirty="0" smtClean="0"/>
              <a:t>Conclusion :-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Thus We have seen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--- What is GAC.</a:t>
            </a:r>
          </a:p>
          <a:p>
            <a:pPr>
              <a:buNone/>
            </a:pPr>
            <a:r>
              <a:rPr lang="en-IN" dirty="0" smtClean="0"/>
              <a:t>--- Which are the tools use to interact with GAC.</a:t>
            </a:r>
          </a:p>
          <a:p>
            <a:pPr>
              <a:buNone/>
            </a:pPr>
            <a:r>
              <a:rPr lang="en-IN" dirty="0" smtClean="0"/>
              <a:t>--- Why GAC.</a:t>
            </a:r>
          </a:p>
          <a:p>
            <a:pPr>
              <a:buNone/>
            </a:pPr>
            <a:r>
              <a:rPr lang="en-IN" dirty="0" smtClean="0"/>
              <a:t>--- What are the benefits of GAC.</a:t>
            </a:r>
          </a:p>
          <a:p>
            <a:pPr>
              <a:buNone/>
            </a:pPr>
            <a:r>
              <a:rPr lang="en-IN" dirty="0" smtClean="0"/>
              <a:t>--- What are Drawbacks.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297238"/>
          </a:xfrm>
        </p:spPr>
        <p:txBody>
          <a:bodyPr/>
          <a:lstStyle/>
          <a:p>
            <a:r>
              <a:rPr lang="en-IN" sz="6000" dirty="0" smtClean="0"/>
              <a:t>        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Overview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3200" dirty="0" smtClean="0"/>
              <a:t>Introduction to GAC.</a:t>
            </a:r>
          </a:p>
          <a:p>
            <a:r>
              <a:rPr lang="en-IN" sz="3200" dirty="0" smtClean="0"/>
              <a:t>Tools used to interact with GAC.</a:t>
            </a:r>
          </a:p>
          <a:p>
            <a:r>
              <a:rPr lang="en-IN" sz="3200" dirty="0" smtClean="0"/>
              <a:t>Why GAC ??....</a:t>
            </a:r>
          </a:p>
          <a:p>
            <a:r>
              <a:rPr lang="en-IN" sz="3200" dirty="0" smtClean="0"/>
              <a:t>Benefits of GAC.</a:t>
            </a:r>
          </a:p>
          <a:p>
            <a:r>
              <a:rPr lang="en-IN" sz="3200" dirty="0" smtClean="0"/>
              <a:t>Drawbacks of GAC.</a:t>
            </a:r>
          </a:p>
          <a:p>
            <a:r>
              <a:rPr lang="en-IN" sz="3200" dirty="0" smtClean="0"/>
              <a:t>Conclusion.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What is gac ?.....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Global – Applies to entire machine.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Assembly – What .NET calls its code-lib</a:t>
            </a:r>
          </a:p>
          <a:p>
            <a:pPr>
              <a:buNone/>
            </a:pPr>
            <a:r>
              <a:rPr lang="en-US" sz="2800" dirty="0" smtClean="0"/>
              <a:t>			     i.e DLL’s.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Cache – A place to store things for 		        faster/common access.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85728"/>
            <a:ext cx="7786742" cy="6188224"/>
          </a:xfrm>
        </p:spPr>
        <p:txBody>
          <a:bodyPr/>
          <a:lstStyle/>
          <a:p>
            <a:r>
              <a:rPr lang="en-IN" dirty="0" smtClean="0"/>
              <a:t>The GAC is also the first in the search path while loading a .NET assembly.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Starting with the .NET Framework 4, the default location for the global assembly cache is </a:t>
            </a:r>
            <a:r>
              <a:rPr lang="en-IN" b="1" dirty="0" smtClean="0"/>
              <a:t>%windir%\Microsoft.NET\assembly</a:t>
            </a:r>
            <a:r>
              <a:rPr lang="en-IN" dirty="0" smtClean="0"/>
              <a:t>. In earlier versions of the .NET Framework, the default location is </a:t>
            </a:r>
            <a:r>
              <a:rPr lang="en-IN" b="1" dirty="0" smtClean="0"/>
              <a:t>%windir%\assembly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Global assembly cache is installed in a subdirectory of the systemroot directory. It is recommended that only users with Administrator privileges be allowed to delete files from the global assembly cache.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 smtClean="0"/>
              <a:t>Tools to interact with Gac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 </a:t>
            </a:r>
          </a:p>
          <a:p>
            <a:r>
              <a:rPr lang="en-IN" sz="2800" dirty="0" smtClean="0"/>
              <a:t>GAC Tool (gacutil.exe).</a:t>
            </a:r>
          </a:p>
          <a:p>
            <a:endParaRPr lang="en-IN" sz="2800" dirty="0" smtClean="0"/>
          </a:p>
          <a:p>
            <a:r>
              <a:rPr lang="en-IN" sz="2800" dirty="0" smtClean="0"/>
              <a:t>Assembly Cache Viewer (shfusion.dll).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Gac tool  :—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 </a:t>
            </a:r>
          </a:p>
          <a:p>
            <a:r>
              <a:rPr lang="en-IN" sz="2800" dirty="0" smtClean="0"/>
              <a:t>GAC Tool is used to check for assembly existence, register a shared assembly, view and manipulate contents of GAC etc.</a:t>
            </a:r>
          </a:p>
          <a:p>
            <a:endParaRPr lang="en-IN" sz="2800" dirty="0" smtClean="0"/>
          </a:p>
          <a:p>
            <a:r>
              <a:rPr lang="en-IN" sz="2800" dirty="0" smtClean="0"/>
              <a:t> Being a system folder, it requires administrator privileges to be used.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4000" b="1" dirty="0" smtClean="0"/>
              <a:t/>
            </a:r>
            <a:br>
              <a:rPr lang="en-IN" sz="4000" b="1" dirty="0" smtClean="0"/>
            </a:br>
            <a:r>
              <a:rPr lang="en-IN" sz="3200" b="1" dirty="0" smtClean="0"/>
              <a:t> </a:t>
            </a:r>
            <a:r>
              <a:rPr lang="en-IN" sz="4400" b="1" dirty="0" smtClean="0"/>
              <a:t>Assembly Cache Viewer :—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Assembly Cache Viewer is used to display the details (version, culture, etc.) associated with the assemblies contained in the cache.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Why GAC ?...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sz="3200" dirty="0" smtClean="0"/>
          </a:p>
          <a:p>
            <a:r>
              <a:rPr lang="en-IN" sz="3200" dirty="0" smtClean="0"/>
              <a:t>Issue of "DLL hell“.</a:t>
            </a:r>
          </a:p>
          <a:p>
            <a:endParaRPr lang="en-IN" sz="3200" dirty="0" smtClean="0"/>
          </a:p>
          <a:p>
            <a:pPr>
              <a:buNone/>
            </a:pPr>
            <a:r>
              <a:rPr lang="en-IN" sz="3200" dirty="0" smtClean="0"/>
              <a:t>--- no need for assembly in GAC to registered before its use.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r>
              <a:rPr lang="en-IN" sz="3200" dirty="0" smtClean="0"/>
              <a:t>--- each assembly is accessed globally without any conflict by identifying its name, version etc. 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/>
              <a:t>Benefits of Gac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Code reuse.</a:t>
            </a:r>
          </a:p>
          <a:p>
            <a:endParaRPr lang="en-IN" dirty="0" smtClean="0"/>
          </a:p>
          <a:p>
            <a:r>
              <a:rPr lang="en-IN" dirty="0" smtClean="0"/>
              <a:t>File security.</a:t>
            </a:r>
          </a:p>
          <a:p>
            <a:endParaRPr lang="en-IN" dirty="0" smtClean="0"/>
          </a:p>
          <a:p>
            <a:r>
              <a:rPr lang="en-IN" dirty="0" smtClean="0"/>
              <a:t> Side-By-Side execution.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217</TotalTime>
  <Words>216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PowerPoint Presentation</vt:lpstr>
      <vt:lpstr>Overview</vt:lpstr>
      <vt:lpstr>What is gac ?.....</vt:lpstr>
      <vt:lpstr>PowerPoint Presentation</vt:lpstr>
      <vt:lpstr>Tools to interact with Gac</vt:lpstr>
      <vt:lpstr>Gac tool  :—</vt:lpstr>
      <vt:lpstr>    Assembly Cache Viewer :—</vt:lpstr>
      <vt:lpstr>Why GAC ?...</vt:lpstr>
      <vt:lpstr>Benefits of Gac</vt:lpstr>
      <vt:lpstr>Drawbacks of Gac</vt:lpstr>
      <vt:lpstr>Conclusion :-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Badri, Prem</cp:lastModifiedBy>
  <cp:revision>28</cp:revision>
  <dcterms:created xsi:type="dcterms:W3CDTF">2014-03-10T15:27:22Z</dcterms:created>
  <dcterms:modified xsi:type="dcterms:W3CDTF">2019-04-19T08:31:13Z</dcterms:modified>
</cp:coreProperties>
</file>