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243FF25-ED0C-4FBE-AFEA-A8526FB260D4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030008B-18AB-4F3F-8EA7-6F0F089005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threads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3810000" cy="3810000"/>
          </a:xfrm>
        </p:spPr>
      </p:pic>
      <p:sp>
        <p:nvSpPr>
          <p:cNvPr id="3" name="Rectangle 2"/>
          <p:cNvSpPr/>
          <p:nvPr/>
        </p:nvSpPr>
        <p:spPr>
          <a:xfrm>
            <a:off x="4648200" y="2099386"/>
            <a:ext cx="368402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 : Program in</a:t>
            </a:r>
          </a:p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Execution</a:t>
            </a:r>
            <a:endParaRPr 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3505200"/>
            <a:ext cx="448071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Thread : Smalles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 Unit </a:t>
            </a: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to 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hich OS allocates </a:t>
            </a:r>
          </a:p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Processor</a:t>
            </a:r>
            <a:endParaRPr lang="en-US" sz="28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5181600"/>
            <a:ext cx="4035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C# : </a:t>
            </a:r>
            <a:r>
              <a:rPr lang="en-US" sz="2800" b="1" cap="none" spc="0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System.Threading</a:t>
            </a:r>
            <a:endParaRPr lang="en-US" sz="2800" b="1" cap="none" spc="0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need threads?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FOREGROUND AND BACKGROUND PROCESSES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ASYNCHRONOUS PROCESSING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MULTI USER SYSTEM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SERVER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MORE RESPONSIVE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LOW COST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EASY TO BUILD SCALABLE APPLICATIONS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CLEANER AND ELEGANT PROGRAM DESIGN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SPEEDY EXECUTION.</a:t>
            </a:r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DEGRADE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PERFORMANCE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RACE </a:t>
            </a: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CONDITION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DEADLOCK</a:t>
            </a:r>
          </a:p>
          <a:p>
            <a:pPr marL="571500" indent="-457200"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 SEQUENCE GAURANTEE</a:t>
            </a:r>
          </a:p>
          <a:p>
            <a:pPr marL="571500" indent="-457200">
              <a:buAutoNum type="arabicPeriod"/>
            </a:pP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67000"/>
            <a:ext cx="3276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SHARED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LOCK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MONITOR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MUTEX</a:t>
            </a:r>
          </a:p>
          <a:p>
            <a:pPr marL="571500" indent="-457200"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SEMAPHORE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and monitor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1200"/>
            <a:ext cx="4934121" cy="2514600"/>
          </a:xfrm>
        </p:spPr>
      </p:pic>
      <p:sp>
        <p:nvSpPr>
          <p:cNvPr id="5" name="Rectangle 4"/>
          <p:cNvSpPr/>
          <p:nvPr/>
        </p:nvSpPr>
        <p:spPr>
          <a:xfrm>
            <a:off x="533400" y="5257800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Disadvantages: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715000"/>
            <a:ext cx="3554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457200">
              <a:buAutoNum type="arabicPeriod"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DEADLOCK</a:t>
            </a:r>
          </a:p>
          <a:p>
            <a:pPr marL="114300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    DEGRADE PERFORMANCE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1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cap="none" dirty="0" smtClean="0"/>
              <a:t>and</a:t>
            </a:r>
            <a:r>
              <a:rPr lang="en-US" dirty="0" smtClean="0"/>
              <a:t>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571500" indent="-457200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MUTEX:</a:t>
            </a:r>
          </a:p>
          <a:p>
            <a:pPr marL="571500" indent="-457200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 Process synchronization.</a:t>
            </a:r>
          </a:p>
          <a:p>
            <a:pPr marL="571500" indent="-457200"/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Interop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Transition.</a:t>
            </a:r>
          </a:p>
          <a:p>
            <a:endParaRPr lang="en-US" dirty="0" smtClean="0"/>
          </a:p>
          <a:p>
            <a:pPr marL="571500" indent="-457200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SEMAPHORE:</a:t>
            </a:r>
          </a:p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Used for CPU intensive applications.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424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785</TotalTime>
  <Words>107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threading</vt:lpstr>
      <vt:lpstr>Process &amp; threads</vt:lpstr>
      <vt:lpstr>Where do we need threads?</vt:lpstr>
      <vt:lpstr>Why?</vt:lpstr>
      <vt:lpstr>ISSUES</vt:lpstr>
      <vt:lpstr>ACCESSING SHARED RESOURCE</vt:lpstr>
      <vt:lpstr>Lock and monitor</vt:lpstr>
      <vt:lpstr>Mutex and SEMAPHORE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Sarang</dc:creator>
  <cp:lastModifiedBy>Badri, Prem</cp:lastModifiedBy>
  <cp:revision>35</cp:revision>
  <dcterms:created xsi:type="dcterms:W3CDTF">2014-03-10T14:08:14Z</dcterms:created>
  <dcterms:modified xsi:type="dcterms:W3CDTF">2019-04-19T08:30:31Z</dcterms:modified>
</cp:coreProperties>
</file>