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DCFBB9-1026-4BAB-9661-64AD9DD05C01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77D9C60-77A6-4A23-A797-F40DF8D4184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64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 Assembly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fundamental unit of any .NET application.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ontains the code that is executed by CLR (common language runtime).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ontains name, version, types (classes and others) created in it and details about other assemblies it references.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May be either an executable file - .EXE or a dynamic link library - .DLL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0" y="21336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Assembly Manifest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28194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Metadata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35052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MSIL code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4191000"/>
            <a:ext cx="2057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Resources(optional)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manifest contains: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Assembly name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Version number of the assembly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Culture - language assembly supports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Strong name - required only for global assemblies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of files in the assembly. An assembly can be made up of multiple files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 reference information - informs which type is in which file of the assembly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about referenced assemblies - Contains list of other assemblies referenced by this assembly. For each assembly referenced we have assembly name, version, culture and public key (if assembly is a global assembly)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Assembly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 metadata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section of an assembly contains information about all classes, structure etc. created in the assembly.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MSIL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MSIL code of the assembly is placed in third part of the assembly. This MSIL is converted to native code by CLR at runtime.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Resource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section contains messages and pictures used by assembly.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 Assembly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private assembly is an assembly that is deployed with an application and is available for the exclusive use of that application.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applications do not share the private assembly.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Private assemblies are one of the methods that can be used to create isolated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stored in the directory where the application resides.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no version constraint in a private assembly. To use private assembly in any application, one needs to deploy them in the application's directory.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Global Assembly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global assembly is a public assembly that is shared by multiple applications.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Unlike private assembly,global assembly is not stored at location where application resides.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Global assembly instead is placed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GAC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(Global Assembly Cache) and it can be referenced anywhere within the system.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only one copy is stored, but many applications can use that single copy.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Assembly Placement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For most .NET Framework applications, assemblies that make up an application  are located in the application's directory, in a subdirectory of the application's directory, or in the global assembly cache.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If the assembly needs is used by multiple applications then one should make it global else keep it private.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888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</TotalTime>
  <Words>448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Private Assembly</vt:lpstr>
      <vt:lpstr>Assembly</vt:lpstr>
      <vt:lpstr>Structure of Assembly</vt:lpstr>
      <vt:lpstr>Structure of Assembly</vt:lpstr>
      <vt:lpstr>Structure of Assembly</vt:lpstr>
      <vt:lpstr>Private Assembly</vt:lpstr>
      <vt:lpstr>Global Assembly</vt:lpstr>
      <vt:lpstr>Assembly Placement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Assembly</dc:title>
  <dc:creator>ABHISHEK</dc:creator>
  <cp:lastModifiedBy>Badri, Prem</cp:lastModifiedBy>
  <cp:revision>31</cp:revision>
  <dcterms:created xsi:type="dcterms:W3CDTF">2014-03-10T17:03:30Z</dcterms:created>
  <dcterms:modified xsi:type="dcterms:W3CDTF">2019-04-19T08:30:02Z</dcterms:modified>
</cp:coreProperties>
</file>