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
      <p:font typeface="Tahoma"/>
      <p:regular r:id="rId23"/>
      <p:bold r:id="rId24"/>
    </p:embeddedFont>
    <p:embeddedFont>
      <p:font typeface="Outfit"/>
      <p:regular r:id="rId25"/>
      <p:bold r:id="rId26"/>
    </p:embeddedFont>
    <p:embeddedFont>
      <p:font typeface="Lora"/>
      <p:regular r:id="rId27"/>
      <p:bold r:id="rId28"/>
      <p:italic r:id="rId29"/>
      <p:boldItalic r:id="rId30"/>
    </p:embeddedFont>
    <p:embeddedFont>
      <p:font typeface="Outfit SemiBold"/>
      <p:regular r:id="rId31"/>
      <p:bold r:id="rId32"/>
    </p:embeddedFont>
    <p:embeddedFont>
      <p:font typeface="Outfit Medium"/>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Tahoma-bold.fntdata"/><Relationship Id="rId23" Type="http://schemas.openxmlformats.org/officeDocument/2006/relationships/font" Target="fonts/Tahoma-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utfit-bold.fntdata"/><Relationship Id="rId25" Type="http://schemas.openxmlformats.org/officeDocument/2006/relationships/font" Target="fonts/Outfit-regular.fntdata"/><Relationship Id="rId28" Type="http://schemas.openxmlformats.org/officeDocument/2006/relationships/font" Target="fonts/Lora-bold.fntdata"/><Relationship Id="rId27" Type="http://schemas.openxmlformats.org/officeDocument/2006/relationships/font" Target="fonts/Lora-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ora-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utfitSemiBold-regular.fntdata"/><Relationship Id="rId30" Type="http://schemas.openxmlformats.org/officeDocument/2006/relationships/font" Target="fonts/Lora-boldItalic.fntdata"/><Relationship Id="rId11" Type="http://schemas.openxmlformats.org/officeDocument/2006/relationships/slide" Target="slides/slide6.xml"/><Relationship Id="rId33" Type="http://schemas.openxmlformats.org/officeDocument/2006/relationships/font" Target="fonts/OutfitMedium-regular.fntdata"/><Relationship Id="rId10" Type="http://schemas.openxmlformats.org/officeDocument/2006/relationships/slide" Target="slides/slide5.xml"/><Relationship Id="rId32" Type="http://schemas.openxmlformats.org/officeDocument/2006/relationships/font" Target="fonts/OutfitSemiBold-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OutfitMedium-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72f3d9666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g272f3d9666c_0_22: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SLIDES_API362270862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SLIDES_API362270862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SLIDES_API362270862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SLIDES_API362270862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SLIDES_API362270862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SLIDES_API362270862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72f9c9a78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72f9c9a78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SLIDES_API36227086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SLIDES_API36227086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SLIDES_API36227086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SLIDES_API36227086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SLIDES_API36227086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SLIDES_API36227086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SLIDES_API362270862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SLIDES_API362270862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SLIDES_API362270862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SLIDES_API362270862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SLIDES_API362270862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SLIDES_API362270862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SLIDES_API362270862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SLIDES_API362270862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SLIDES_API362270862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SLIDES_API362270862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type="obj">
  <p:cSld name="OBJECT">
    <p:bg>
      <p:bgPr>
        <a:solidFill>
          <a:schemeClr val="lt1"/>
        </a:solidFill>
      </p:bgPr>
    </p:bg>
    <p:spTree>
      <p:nvGrpSpPr>
        <p:cNvPr id="63" name="Shape 63"/>
        <p:cNvGrpSpPr/>
        <p:nvPr/>
      </p:nvGrpSpPr>
      <p:grpSpPr>
        <a:xfrm>
          <a:off x="0" y="0"/>
          <a:ext cx="0" cy="0"/>
          <a:chOff x="0" y="0"/>
          <a:chExt cx="0" cy="0"/>
        </a:xfrm>
      </p:grpSpPr>
      <p:sp>
        <p:nvSpPr>
          <p:cNvPr id="64" name="Google Shape;64;p13"/>
          <p:cNvSpPr txBox="1"/>
          <p:nvPr>
            <p:ph type="title"/>
          </p:nvPr>
        </p:nvSpPr>
        <p:spPr>
          <a:xfrm>
            <a:off x="713494" y="598294"/>
            <a:ext cx="4062000" cy="5055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3200"/>
              <a:buNone/>
              <a:defRPr b="1" i="0" sz="3300">
                <a:solidFill>
                  <a:schemeClr val="dk1"/>
                </a:solidFill>
                <a:latin typeface="Arial"/>
                <a:ea typeface="Arial"/>
                <a:cs typeface="Arial"/>
                <a:sym typeface="Aria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65" name="Google Shape;65;p13"/>
          <p:cNvSpPr txBox="1"/>
          <p:nvPr>
            <p:ph idx="1" type="body"/>
          </p:nvPr>
        </p:nvSpPr>
        <p:spPr>
          <a:xfrm>
            <a:off x="714374" y="1992680"/>
            <a:ext cx="3629100" cy="1848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800"/>
              <a:buNone/>
              <a:defRPr b="0" i="0">
                <a:solidFill>
                  <a:schemeClr val="dk1"/>
                </a:solidFill>
              </a:defRPr>
            </a:lvl1pPr>
            <a:lvl2pPr indent="-228600" lvl="1" marL="914400" rtl="0" algn="l">
              <a:spcBef>
                <a:spcPts val="1200"/>
              </a:spcBef>
              <a:spcAft>
                <a:spcPts val="0"/>
              </a:spcAft>
              <a:buSzPts val="1400"/>
              <a:buNone/>
              <a:defRPr/>
            </a:lvl2pPr>
            <a:lvl3pPr indent="-228600" lvl="2" marL="1371600" rtl="0" algn="l">
              <a:spcBef>
                <a:spcPts val="1200"/>
              </a:spcBef>
              <a:spcAft>
                <a:spcPts val="0"/>
              </a:spcAft>
              <a:buSzPts val="1400"/>
              <a:buNone/>
              <a:defRPr/>
            </a:lvl3pPr>
            <a:lvl4pPr indent="-228600" lvl="3" marL="1828800" rtl="0" algn="l">
              <a:spcBef>
                <a:spcPts val="1200"/>
              </a:spcBef>
              <a:spcAft>
                <a:spcPts val="0"/>
              </a:spcAft>
              <a:buSzPts val="1400"/>
              <a:buNone/>
              <a:defRPr/>
            </a:lvl4pPr>
            <a:lvl5pPr indent="-228600" lvl="4" marL="2286000" rtl="0" algn="l">
              <a:spcBef>
                <a:spcPts val="1200"/>
              </a:spcBef>
              <a:spcAft>
                <a:spcPts val="0"/>
              </a:spcAft>
              <a:buSzPts val="1400"/>
              <a:buNone/>
              <a:defRPr/>
            </a:lvl5pPr>
            <a:lvl6pPr indent="-228600" lvl="5" marL="2743200" rtl="0" algn="l">
              <a:spcBef>
                <a:spcPts val="1200"/>
              </a:spcBef>
              <a:spcAft>
                <a:spcPts val="0"/>
              </a:spcAft>
              <a:buSzPts val="1400"/>
              <a:buNone/>
              <a:defRPr/>
            </a:lvl6pPr>
            <a:lvl7pPr indent="-228600" lvl="6" marL="3200400" rtl="0" algn="l">
              <a:spcBef>
                <a:spcPts val="1200"/>
              </a:spcBef>
              <a:spcAft>
                <a:spcPts val="0"/>
              </a:spcAft>
              <a:buSzPts val="1400"/>
              <a:buNone/>
              <a:defRPr/>
            </a:lvl7pPr>
            <a:lvl8pPr indent="-228600" lvl="7" marL="3657600" rtl="0" algn="l">
              <a:spcBef>
                <a:spcPts val="1200"/>
              </a:spcBef>
              <a:spcAft>
                <a:spcPts val="0"/>
              </a:spcAft>
              <a:buSzPts val="1400"/>
              <a:buNone/>
              <a:defRPr/>
            </a:lvl8pPr>
            <a:lvl9pPr indent="-228600" lvl="8" marL="4114800" rtl="0" algn="l">
              <a:spcBef>
                <a:spcPts val="1200"/>
              </a:spcBef>
              <a:spcAft>
                <a:spcPts val="1200"/>
              </a:spcAft>
              <a:buSzPts val="1400"/>
              <a:buNone/>
              <a:defRPr/>
            </a:lvl9pPr>
          </a:lstStyle>
          <a:p/>
        </p:txBody>
      </p:sp>
      <p:sp>
        <p:nvSpPr>
          <p:cNvPr id="66" name="Google Shape;66;p13"/>
          <p:cNvSpPr txBox="1"/>
          <p:nvPr>
            <p:ph idx="2" type="body"/>
          </p:nvPr>
        </p:nvSpPr>
        <p:spPr>
          <a:xfrm>
            <a:off x="4709160" y="1183007"/>
            <a:ext cx="3977700" cy="1848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800"/>
              <a:buNone/>
              <a:defRPr/>
            </a:lvl1pPr>
            <a:lvl2pPr indent="-228600" lvl="1" marL="914400" rtl="0" algn="l">
              <a:spcBef>
                <a:spcPts val="1200"/>
              </a:spcBef>
              <a:spcAft>
                <a:spcPts val="0"/>
              </a:spcAft>
              <a:buSzPts val="1400"/>
              <a:buNone/>
              <a:defRPr/>
            </a:lvl2pPr>
            <a:lvl3pPr indent="-228600" lvl="2" marL="1371600" rtl="0" algn="l">
              <a:spcBef>
                <a:spcPts val="1200"/>
              </a:spcBef>
              <a:spcAft>
                <a:spcPts val="0"/>
              </a:spcAft>
              <a:buSzPts val="1400"/>
              <a:buNone/>
              <a:defRPr/>
            </a:lvl3pPr>
            <a:lvl4pPr indent="-228600" lvl="3" marL="1828800" rtl="0" algn="l">
              <a:spcBef>
                <a:spcPts val="1200"/>
              </a:spcBef>
              <a:spcAft>
                <a:spcPts val="0"/>
              </a:spcAft>
              <a:buSzPts val="1400"/>
              <a:buNone/>
              <a:defRPr/>
            </a:lvl4pPr>
            <a:lvl5pPr indent="-228600" lvl="4" marL="2286000" rtl="0" algn="l">
              <a:spcBef>
                <a:spcPts val="1200"/>
              </a:spcBef>
              <a:spcAft>
                <a:spcPts val="0"/>
              </a:spcAft>
              <a:buSzPts val="1400"/>
              <a:buNone/>
              <a:defRPr/>
            </a:lvl5pPr>
            <a:lvl6pPr indent="-228600" lvl="5" marL="2743200" rtl="0" algn="l">
              <a:spcBef>
                <a:spcPts val="1200"/>
              </a:spcBef>
              <a:spcAft>
                <a:spcPts val="0"/>
              </a:spcAft>
              <a:buSzPts val="1400"/>
              <a:buNone/>
              <a:defRPr/>
            </a:lvl6pPr>
            <a:lvl7pPr indent="-228600" lvl="6" marL="3200400" rtl="0" algn="l">
              <a:spcBef>
                <a:spcPts val="1200"/>
              </a:spcBef>
              <a:spcAft>
                <a:spcPts val="0"/>
              </a:spcAft>
              <a:buSzPts val="1400"/>
              <a:buNone/>
              <a:defRPr/>
            </a:lvl7pPr>
            <a:lvl8pPr indent="-228600" lvl="7" marL="3657600" rtl="0" algn="l">
              <a:spcBef>
                <a:spcPts val="1200"/>
              </a:spcBef>
              <a:spcAft>
                <a:spcPts val="0"/>
              </a:spcAft>
              <a:buSzPts val="1400"/>
              <a:buNone/>
              <a:defRPr/>
            </a:lvl8pPr>
            <a:lvl9pPr indent="-228600" lvl="8" marL="4114800" rtl="0" algn="l">
              <a:spcBef>
                <a:spcPts val="1200"/>
              </a:spcBef>
              <a:spcAft>
                <a:spcPts val="1200"/>
              </a:spcAft>
              <a:buSzPts val="1400"/>
              <a:buNone/>
              <a:defRPr/>
            </a:lvl9pPr>
          </a:lstStyle>
          <a:p/>
        </p:txBody>
      </p:sp>
      <p:sp>
        <p:nvSpPr>
          <p:cNvPr id="67" name="Google Shape;67;p13"/>
          <p:cNvSpPr txBox="1"/>
          <p:nvPr>
            <p:ph idx="11" type="ftr"/>
          </p:nvPr>
        </p:nvSpPr>
        <p:spPr>
          <a:xfrm>
            <a:off x="3108960" y="4783457"/>
            <a:ext cx="2926200" cy="2076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68" name="Google Shape;68;p13"/>
          <p:cNvSpPr txBox="1"/>
          <p:nvPr>
            <p:ph idx="10" type="dt"/>
          </p:nvPr>
        </p:nvSpPr>
        <p:spPr>
          <a:xfrm>
            <a:off x="457201" y="4783457"/>
            <a:ext cx="2103000" cy="2076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69" name="Google Shape;69;p13"/>
          <p:cNvSpPr txBox="1"/>
          <p:nvPr>
            <p:ph idx="12" type="sldNum"/>
          </p:nvPr>
        </p:nvSpPr>
        <p:spPr>
          <a:xfrm>
            <a:off x="6583681" y="4783457"/>
            <a:ext cx="2103000" cy="153900"/>
          </a:xfrm>
          <a:prstGeom prst="rect">
            <a:avLst/>
          </a:prstGeom>
          <a:noFill/>
          <a:ln>
            <a:noFill/>
          </a:ln>
        </p:spPr>
        <p:txBody>
          <a:bodyPr anchorCtr="0" anchor="t" bIns="0" lIns="0" spcFirstLastPara="1" rIns="0" wrap="square" tIns="0">
            <a:spAutoFit/>
          </a:bodyPr>
          <a:lstStyle>
            <a:lvl1pPr indent="0" lvl="0" rtl="0" algn="r">
              <a:spcBef>
                <a:spcPts val="0"/>
              </a:spcBef>
              <a:buNone/>
              <a:defRPr>
                <a:solidFill>
                  <a:srgbClr val="888888"/>
                </a:solidFill>
              </a:defRPr>
            </a:lvl1pPr>
            <a:lvl2pPr indent="0" lvl="1" rtl="0" algn="r">
              <a:spcBef>
                <a:spcPts val="0"/>
              </a:spcBef>
              <a:buNone/>
              <a:defRPr>
                <a:solidFill>
                  <a:srgbClr val="888888"/>
                </a:solidFill>
              </a:defRPr>
            </a:lvl2pPr>
            <a:lvl3pPr indent="0" lvl="2" rtl="0" algn="r">
              <a:spcBef>
                <a:spcPts val="0"/>
              </a:spcBef>
              <a:buNone/>
              <a:defRPr>
                <a:solidFill>
                  <a:srgbClr val="888888"/>
                </a:solidFill>
              </a:defRPr>
            </a:lvl3pPr>
            <a:lvl4pPr indent="0" lvl="3" rtl="0" algn="r">
              <a:spcBef>
                <a:spcPts val="0"/>
              </a:spcBef>
              <a:buNone/>
              <a:defRPr>
                <a:solidFill>
                  <a:srgbClr val="888888"/>
                </a:solidFill>
              </a:defRPr>
            </a:lvl4pPr>
            <a:lvl5pPr indent="0" lvl="4" rtl="0" algn="r">
              <a:spcBef>
                <a:spcPts val="0"/>
              </a:spcBef>
              <a:buNone/>
              <a:defRPr>
                <a:solidFill>
                  <a:srgbClr val="888888"/>
                </a:solidFill>
              </a:defRPr>
            </a:lvl5pPr>
            <a:lvl6pPr indent="0" lvl="5" rtl="0" algn="r">
              <a:spcBef>
                <a:spcPts val="0"/>
              </a:spcBef>
              <a:buNone/>
              <a:defRPr>
                <a:solidFill>
                  <a:srgbClr val="888888"/>
                </a:solidFill>
              </a:defRPr>
            </a:lvl6pPr>
            <a:lvl7pPr indent="0" lvl="6" rtl="0" algn="r">
              <a:spcBef>
                <a:spcPts val="0"/>
              </a:spcBef>
              <a:buNone/>
              <a:defRPr>
                <a:solidFill>
                  <a:srgbClr val="888888"/>
                </a:solidFill>
              </a:defRPr>
            </a:lvl7pPr>
            <a:lvl8pPr indent="0" lvl="7" rtl="0" algn="r">
              <a:spcBef>
                <a:spcPts val="0"/>
              </a:spcBef>
              <a:buNone/>
              <a:defRPr>
                <a:solidFill>
                  <a:srgbClr val="888888"/>
                </a:solidFill>
              </a:defRPr>
            </a:lvl8pPr>
            <a:lvl9pPr indent="0" lvl="8"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7.jp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3.jp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4.jp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2.jpg"/><Relationship Id="rId4" Type="http://schemas.openxmlformats.org/officeDocument/2006/relationships/hyperlink" Target="https://pexels.com/?utm_source=magicslides.app&amp;utm_medium=presentati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8.jp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9.jp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6.jp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0.jp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1.jp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3" name="Shape 73"/>
        <p:cNvGrpSpPr/>
        <p:nvPr/>
      </p:nvGrpSpPr>
      <p:grpSpPr>
        <a:xfrm>
          <a:off x="0" y="0"/>
          <a:ext cx="0" cy="0"/>
          <a:chOff x="0" y="0"/>
          <a:chExt cx="0" cy="0"/>
        </a:xfrm>
      </p:grpSpPr>
      <p:grpSp>
        <p:nvGrpSpPr>
          <p:cNvPr id="74" name="Google Shape;74;p14"/>
          <p:cNvGrpSpPr/>
          <p:nvPr/>
        </p:nvGrpSpPr>
        <p:grpSpPr>
          <a:xfrm>
            <a:off x="2" y="569064"/>
            <a:ext cx="5980073" cy="4573436"/>
            <a:chOff x="1" y="758751"/>
            <a:chExt cx="7973431" cy="6097915"/>
          </a:xfrm>
        </p:grpSpPr>
        <p:sp>
          <p:nvSpPr>
            <p:cNvPr id="75" name="Google Shape;75;p14"/>
            <p:cNvSpPr/>
            <p:nvPr/>
          </p:nvSpPr>
          <p:spPr>
            <a:xfrm>
              <a:off x="1" y="758751"/>
              <a:ext cx="3074035" cy="4098290"/>
            </a:xfrm>
            <a:custGeom>
              <a:rect b="b" l="l" r="r" t="t"/>
              <a:pathLst>
                <a:path extrusionOk="0" h="4098290" w="3074035">
                  <a:moveTo>
                    <a:pt x="2047972" y="4098227"/>
                  </a:moveTo>
                  <a:lnTo>
                    <a:pt x="0" y="2050831"/>
                  </a:lnTo>
                  <a:lnTo>
                    <a:pt x="0" y="0"/>
                  </a:lnTo>
                  <a:lnTo>
                    <a:pt x="3073677" y="3072811"/>
                  </a:lnTo>
                  <a:lnTo>
                    <a:pt x="2047972" y="4098227"/>
                  </a:lnTo>
                  <a:close/>
                </a:path>
              </a:pathLst>
            </a:custGeom>
            <a:solidFill>
              <a:srgbClr val="4495A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76" name="Google Shape;76;p14"/>
            <p:cNvSpPr/>
            <p:nvPr/>
          </p:nvSpPr>
          <p:spPr>
            <a:xfrm>
              <a:off x="1" y="4862132"/>
              <a:ext cx="1995170" cy="1994534"/>
            </a:xfrm>
            <a:custGeom>
              <a:rect b="b" l="l" r="r" t="t"/>
              <a:pathLst>
                <a:path extrusionOk="0" h="1994534" w="1995170">
                  <a:moveTo>
                    <a:pt x="1994711" y="1994149"/>
                  </a:moveTo>
                  <a:lnTo>
                    <a:pt x="0" y="1994149"/>
                  </a:lnTo>
                  <a:lnTo>
                    <a:pt x="0" y="0"/>
                  </a:lnTo>
                  <a:lnTo>
                    <a:pt x="1994711" y="1994149"/>
                  </a:lnTo>
                  <a:close/>
                </a:path>
              </a:pathLst>
            </a:custGeom>
            <a:solidFill>
              <a:srgbClr val="7BA655"/>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77" name="Google Shape;77;p14"/>
            <p:cNvSpPr/>
            <p:nvPr/>
          </p:nvSpPr>
          <p:spPr>
            <a:xfrm>
              <a:off x="2097798" y="4856979"/>
              <a:ext cx="4001770" cy="1999615"/>
            </a:xfrm>
            <a:custGeom>
              <a:rect b="b" l="l" r="r" t="t"/>
              <a:pathLst>
                <a:path extrusionOk="0" h="1999615" w="4001770">
                  <a:moveTo>
                    <a:pt x="4001450" y="1999302"/>
                  </a:moveTo>
                  <a:lnTo>
                    <a:pt x="0" y="1999302"/>
                  </a:lnTo>
                  <a:lnTo>
                    <a:pt x="2001584" y="0"/>
                  </a:lnTo>
                  <a:lnTo>
                    <a:pt x="4001450" y="1999302"/>
                  </a:lnTo>
                  <a:close/>
                </a:path>
              </a:pathLst>
            </a:custGeom>
            <a:solidFill>
              <a:srgbClr val="F9D448"/>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78" name="Google Shape;78;p14"/>
            <p:cNvSpPr/>
            <p:nvPr/>
          </p:nvSpPr>
          <p:spPr>
            <a:xfrm>
              <a:off x="5839832" y="5784348"/>
              <a:ext cx="2133600" cy="4445"/>
            </a:xfrm>
            <a:custGeom>
              <a:rect b="b" l="l" r="r" t="t"/>
              <a:pathLst>
                <a:path extrusionOk="0" h="4445" w="2133600">
                  <a:moveTo>
                    <a:pt x="0" y="0"/>
                  </a:moveTo>
                  <a:lnTo>
                    <a:pt x="2133599" y="3992"/>
                  </a:lnTo>
                </a:path>
              </a:pathLst>
            </a:custGeom>
            <a:noFill/>
            <a:ln cap="flat" cmpd="sng" w="101575">
              <a:solidFill>
                <a:srgbClr val="7BA655"/>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grpSp>
      <p:sp>
        <p:nvSpPr>
          <p:cNvPr id="79" name="Google Shape;79;p14"/>
          <p:cNvSpPr txBox="1"/>
          <p:nvPr>
            <p:ph type="title"/>
          </p:nvPr>
        </p:nvSpPr>
        <p:spPr>
          <a:xfrm>
            <a:off x="4165749" y="87900"/>
            <a:ext cx="4853700" cy="840900"/>
          </a:xfrm>
          <a:prstGeom prst="rect">
            <a:avLst/>
          </a:prstGeom>
          <a:noFill/>
          <a:ln>
            <a:noFill/>
          </a:ln>
        </p:spPr>
        <p:txBody>
          <a:bodyPr anchorCtr="0" anchor="t" bIns="0" lIns="0" spcFirstLastPara="1" rIns="0" wrap="square" tIns="9525">
            <a:spAutoFit/>
          </a:bodyPr>
          <a:lstStyle/>
          <a:p>
            <a:pPr indent="-749300" lvl="0" marL="762000" marR="0" rtl="0" algn="l">
              <a:spcBef>
                <a:spcPts val="0"/>
              </a:spcBef>
              <a:spcAft>
                <a:spcPts val="0"/>
              </a:spcAft>
              <a:buNone/>
            </a:pPr>
            <a:r>
              <a:rPr lang="en" sz="2700"/>
              <a:t>Basic Details of the Team and Problem Statement</a:t>
            </a:r>
            <a:endParaRPr sz="2700"/>
          </a:p>
        </p:txBody>
      </p:sp>
      <p:sp>
        <p:nvSpPr>
          <p:cNvPr id="80" name="Google Shape;80;p14"/>
          <p:cNvSpPr txBox="1"/>
          <p:nvPr/>
        </p:nvSpPr>
        <p:spPr>
          <a:xfrm>
            <a:off x="4423689" y="1263169"/>
            <a:ext cx="834000" cy="2250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None/>
            </a:pPr>
            <a:r>
              <a:rPr b="1" lang="en" sz="1400">
                <a:solidFill>
                  <a:srgbClr val="7BA655"/>
                </a:solidFill>
                <a:latin typeface="Tahoma"/>
                <a:ea typeface="Tahoma"/>
                <a:cs typeface="Tahoma"/>
                <a:sym typeface="Tahoma"/>
              </a:rPr>
              <a:t>Domain :</a:t>
            </a:r>
            <a:endParaRPr b="1" sz="1400">
              <a:latin typeface="Tahoma"/>
              <a:ea typeface="Tahoma"/>
              <a:cs typeface="Tahoma"/>
              <a:sym typeface="Tahoma"/>
            </a:endParaRPr>
          </a:p>
        </p:txBody>
      </p:sp>
      <p:sp>
        <p:nvSpPr>
          <p:cNvPr id="81" name="Google Shape;81;p14"/>
          <p:cNvSpPr txBox="1"/>
          <p:nvPr/>
        </p:nvSpPr>
        <p:spPr>
          <a:xfrm>
            <a:off x="4423689" y="1709700"/>
            <a:ext cx="834000" cy="2250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None/>
            </a:pPr>
            <a:r>
              <a:rPr b="1" lang="en" sz="1400">
                <a:solidFill>
                  <a:srgbClr val="7BA655"/>
                </a:solidFill>
                <a:latin typeface="Tahoma"/>
                <a:ea typeface="Tahoma"/>
                <a:cs typeface="Tahoma"/>
                <a:sym typeface="Tahoma"/>
              </a:rPr>
              <a:t>PS Code:</a:t>
            </a:r>
            <a:endParaRPr b="1" sz="1400">
              <a:latin typeface="Tahoma"/>
              <a:ea typeface="Tahoma"/>
              <a:cs typeface="Tahoma"/>
              <a:sym typeface="Tahoma"/>
            </a:endParaRPr>
          </a:p>
        </p:txBody>
      </p:sp>
      <p:sp>
        <p:nvSpPr>
          <p:cNvPr id="82" name="Google Shape;82;p14"/>
          <p:cNvSpPr txBox="1"/>
          <p:nvPr/>
        </p:nvSpPr>
        <p:spPr>
          <a:xfrm>
            <a:off x="4423687" y="2175281"/>
            <a:ext cx="2326200" cy="2250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None/>
            </a:pPr>
            <a:r>
              <a:rPr b="1" lang="en" sz="1400">
                <a:solidFill>
                  <a:srgbClr val="7BA655"/>
                </a:solidFill>
                <a:latin typeface="Tahoma"/>
                <a:ea typeface="Tahoma"/>
                <a:cs typeface="Tahoma"/>
                <a:sym typeface="Tahoma"/>
              </a:rPr>
              <a:t>Problem Statement Title:</a:t>
            </a:r>
            <a:endParaRPr b="1" sz="1400">
              <a:latin typeface="Tahoma"/>
              <a:ea typeface="Tahoma"/>
              <a:cs typeface="Tahoma"/>
              <a:sym typeface="Tahoma"/>
            </a:endParaRPr>
          </a:p>
        </p:txBody>
      </p:sp>
      <p:sp>
        <p:nvSpPr>
          <p:cNvPr id="83" name="Google Shape;83;p14"/>
          <p:cNvSpPr txBox="1"/>
          <p:nvPr/>
        </p:nvSpPr>
        <p:spPr>
          <a:xfrm>
            <a:off x="4423691" y="2640863"/>
            <a:ext cx="1339200" cy="2250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None/>
            </a:pPr>
            <a:r>
              <a:rPr b="1" lang="en" sz="1400">
                <a:solidFill>
                  <a:srgbClr val="7BA655"/>
                </a:solidFill>
                <a:latin typeface="Tahoma"/>
                <a:ea typeface="Tahoma"/>
                <a:cs typeface="Tahoma"/>
                <a:sym typeface="Tahoma"/>
              </a:rPr>
              <a:t>Team Name:</a:t>
            </a:r>
            <a:endParaRPr b="1" sz="1400">
              <a:latin typeface="Tahoma"/>
              <a:ea typeface="Tahoma"/>
              <a:cs typeface="Tahoma"/>
              <a:sym typeface="Tahoma"/>
            </a:endParaRPr>
          </a:p>
        </p:txBody>
      </p:sp>
      <p:sp>
        <p:nvSpPr>
          <p:cNvPr id="84" name="Google Shape;84;p14"/>
          <p:cNvSpPr txBox="1"/>
          <p:nvPr/>
        </p:nvSpPr>
        <p:spPr>
          <a:xfrm>
            <a:off x="4423690" y="3106444"/>
            <a:ext cx="1999500" cy="2250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None/>
            </a:pPr>
            <a:r>
              <a:rPr b="1" lang="en" sz="1400">
                <a:solidFill>
                  <a:srgbClr val="7BA655"/>
                </a:solidFill>
                <a:latin typeface="Tahoma"/>
                <a:ea typeface="Tahoma"/>
                <a:cs typeface="Tahoma"/>
                <a:sym typeface="Tahoma"/>
              </a:rPr>
              <a:t>Team Leader Name:</a:t>
            </a:r>
            <a:endParaRPr b="1" sz="1400">
              <a:latin typeface="Tahoma"/>
              <a:ea typeface="Tahoma"/>
              <a:cs typeface="Tahoma"/>
              <a:sym typeface="Tahoma"/>
            </a:endParaRPr>
          </a:p>
        </p:txBody>
      </p:sp>
      <p:sp>
        <p:nvSpPr>
          <p:cNvPr id="85" name="Google Shape;85;p14"/>
          <p:cNvSpPr txBox="1"/>
          <p:nvPr/>
        </p:nvSpPr>
        <p:spPr>
          <a:xfrm>
            <a:off x="4423690" y="3572025"/>
            <a:ext cx="1562100" cy="2250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None/>
            </a:pPr>
            <a:r>
              <a:rPr b="1" lang="en" sz="1400">
                <a:solidFill>
                  <a:srgbClr val="7BA655"/>
                </a:solidFill>
                <a:latin typeface="Tahoma"/>
                <a:ea typeface="Tahoma"/>
                <a:cs typeface="Tahoma"/>
                <a:sym typeface="Tahoma"/>
              </a:rPr>
              <a:t>Institute Name:</a:t>
            </a:r>
            <a:endParaRPr b="1" sz="1400">
              <a:latin typeface="Tahoma"/>
              <a:ea typeface="Tahoma"/>
              <a:cs typeface="Tahoma"/>
              <a:sym typeface="Tahoma"/>
            </a:endParaRPr>
          </a:p>
        </p:txBody>
      </p:sp>
      <p:sp>
        <p:nvSpPr>
          <p:cNvPr id="86" name="Google Shape;86;p14"/>
          <p:cNvSpPr txBox="1"/>
          <p:nvPr/>
        </p:nvSpPr>
        <p:spPr>
          <a:xfrm>
            <a:off x="1893374" y="1191623"/>
            <a:ext cx="2122800" cy="5022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None/>
            </a:pPr>
            <a:r>
              <a:rPr b="1" lang="en" sz="1800">
                <a:solidFill>
                  <a:srgbClr val="316F78"/>
                </a:solidFill>
                <a:latin typeface="Arial"/>
                <a:ea typeface="Arial"/>
                <a:cs typeface="Arial"/>
                <a:sym typeface="Arial"/>
              </a:rPr>
              <a:t>HackToFuture-2024</a:t>
            </a:r>
            <a:endParaRPr sz="1800">
              <a:latin typeface="Arial"/>
              <a:ea typeface="Arial"/>
              <a:cs typeface="Arial"/>
              <a:sym typeface="Arial"/>
            </a:endParaRPr>
          </a:p>
          <a:p>
            <a:pPr indent="0" lvl="0" marL="482600" rtl="0" algn="l">
              <a:spcBef>
                <a:spcPts val="0"/>
              </a:spcBef>
              <a:spcAft>
                <a:spcPts val="0"/>
              </a:spcAft>
              <a:buNone/>
            </a:pPr>
            <a:r>
              <a:rPr lang="en" sz="1400">
                <a:latin typeface="Arial"/>
                <a:ea typeface="Arial"/>
                <a:cs typeface="Arial"/>
                <a:sym typeface="Arial"/>
              </a:rPr>
              <a:t>In Association with</a:t>
            </a:r>
            <a:endParaRPr sz="1400">
              <a:latin typeface="Arial"/>
              <a:ea typeface="Arial"/>
              <a:cs typeface="Arial"/>
              <a:sym typeface="Arial"/>
            </a:endParaRPr>
          </a:p>
        </p:txBody>
      </p:sp>
      <p:sp>
        <p:nvSpPr>
          <p:cNvPr id="87" name="Google Shape;87;p14"/>
          <p:cNvSpPr txBox="1"/>
          <p:nvPr/>
        </p:nvSpPr>
        <p:spPr>
          <a:xfrm>
            <a:off x="1828550" y="2973950"/>
            <a:ext cx="2534700" cy="363600"/>
          </a:xfrm>
          <a:prstGeom prst="rect">
            <a:avLst/>
          </a:prstGeom>
          <a:noFill/>
          <a:ln>
            <a:noFill/>
          </a:ln>
        </p:spPr>
        <p:txBody>
          <a:bodyPr anchorCtr="0" anchor="t" bIns="0" lIns="0" spcFirstLastPara="1" rIns="0" wrap="square" tIns="9525">
            <a:spAutoFit/>
          </a:bodyPr>
          <a:lstStyle/>
          <a:p>
            <a:pPr indent="-444500" lvl="0" marL="520700" marR="0" rtl="0" algn="l">
              <a:lnSpc>
                <a:spcPct val="109000"/>
              </a:lnSpc>
              <a:spcBef>
                <a:spcPts val="0"/>
              </a:spcBef>
              <a:spcAft>
                <a:spcPts val="0"/>
              </a:spcAft>
              <a:buNone/>
            </a:pPr>
            <a:r>
              <a:rPr b="1" lang="en" sz="1100">
                <a:solidFill>
                  <a:srgbClr val="FF0000"/>
                </a:solidFill>
                <a:latin typeface="Arial"/>
                <a:ea typeface="Arial"/>
                <a:cs typeface="Arial"/>
                <a:sym typeface="Arial"/>
              </a:rPr>
              <a:t>The Institution of Engineers (India)</a:t>
            </a:r>
            <a:endParaRPr sz="1100">
              <a:latin typeface="Arial"/>
              <a:ea typeface="Arial"/>
              <a:cs typeface="Arial"/>
              <a:sym typeface="Arial"/>
            </a:endParaRPr>
          </a:p>
          <a:p>
            <a:pPr indent="0" lvl="0" marL="12700" rtl="0" algn="l">
              <a:spcBef>
                <a:spcPts val="0"/>
              </a:spcBef>
              <a:spcAft>
                <a:spcPts val="0"/>
              </a:spcAft>
              <a:buNone/>
            </a:pPr>
            <a:r>
              <a:rPr b="1" lang="en" sz="1100">
                <a:solidFill>
                  <a:srgbClr val="FF0000"/>
                </a:solidFill>
                <a:latin typeface="Arial"/>
                <a:ea typeface="Arial"/>
                <a:cs typeface="Arial"/>
                <a:sym typeface="Arial"/>
              </a:rPr>
              <a:t>Local Centre, Belagavi</a:t>
            </a:r>
            <a:endParaRPr sz="1100">
              <a:latin typeface="Arial"/>
              <a:ea typeface="Arial"/>
              <a:cs typeface="Arial"/>
              <a:sym typeface="Arial"/>
            </a:endParaRPr>
          </a:p>
        </p:txBody>
      </p:sp>
      <p:grpSp>
        <p:nvGrpSpPr>
          <p:cNvPr id="88" name="Google Shape;88;p14"/>
          <p:cNvGrpSpPr/>
          <p:nvPr/>
        </p:nvGrpSpPr>
        <p:grpSpPr>
          <a:xfrm>
            <a:off x="2356663" y="138214"/>
            <a:ext cx="1106737" cy="2822173"/>
            <a:chOff x="2356663" y="62014"/>
            <a:chExt cx="1106737" cy="2822173"/>
          </a:xfrm>
        </p:grpSpPr>
        <p:pic>
          <p:nvPicPr>
            <p:cNvPr id="89" name="Google Shape;89;p14"/>
            <p:cNvPicPr preferRelativeResize="0"/>
            <p:nvPr/>
          </p:nvPicPr>
          <p:blipFill rotWithShape="1">
            <a:blip r:embed="rId3">
              <a:alphaModFix/>
            </a:blip>
            <a:srcRect b="0" l="0" r="0" t="0"/>
            <a:stretch/>
          </p:blipFill>
          <p:spPr>
            <a:xfrm>
              <a:off x="2391178" y="62014"/>
              <a:ext cx="1034365" cy="1116363"/>
            </a:xfrm>
            <a:prstGeom prst="rect">
              <a:avLst/>
            </a:prstGeom>
            <a:noFill/>
            <a:ln>
              <a:noFill/>
            </a:ln>
          </p:spPr>
        </p:pic>
        <p:pic>
          <p:nvPicPr>
            <p:cNvPr id="90" name="Google Shape;90;p14"/>
            <p:cNvPicPr preferRelativeResize="0"/>
            <p:nvPr/>
          </p:nvPicPr>
          <p:blipFill rotWithShape="1">
            <a:blip r:embed="rId4">
              <a:alphaModFix/>
            </a:blip>
            <a:srcRect b="0" l="0" r="0" t="0"/>
            <a:stretch/>
          </p:blipFill>
          <p:spPr>
            <a:xfrm>
              <a:off x="2356663" y="1764485"/>
              <a:ext cx="1106737" cy="1119701"/>
            </a:xfrm>
            <a:prstGeom prst="rect">
              <a:avLst/>
            </a:prstGeom>
            <a:noFill/>
            <a:ln>
              <a:noFill/>
            </a:ln>
          </p:spPr>
        </p:pic>
      </p:grpSp>
      <p:sp>
        <p:nvSpPr>
          <p:cNvPr id="91" name="Google Shape;91;p14"/>
          <p:cNvSpPr txBox="1"/>
          <p:nvPr/>
        </p:nvSpPr>
        <p:spPr>
          <a:xfrm>
            <a:off x="5257800" y="1257300"/>
            <a:ext cx="1999500" cy="284700"/>
          </a:xfrm>
          <a:prstGeom prst="rect">
            <a:avLst/>
          </a:prstGeom>
          <a:noFill/>
          <a:ln>
            <a:noFill/>
          </a:ln>
        </p:spPr>
        <p:txBody>
          <a:bodyPr anchorCtr="0" anchor="t" bIns="34275" lIns="68575" spcFirstLastPara="1" rIns="68575" wrap="square" tIns="34275">
            <a:spAutoFit/>
          </a:bodyPr>
          <a:lstStyle/>
          <a:p>
            <a:pPr indent="0" lvl="0" marL="0" rtl="0" algn="l">
              <a:spcBef>
                <a:spcPts val="0"/>
              </a:spcBef>
              <a:spcAft>
                <a:spcPts val="0"/>
              </a:spcAft>
              <a:buNone/>
            </a:pPr>
            <a:r>
              <a:rPr lang="en" sz="1400"/>
              <a:t>Web Development</a:t>
            </a:r>
            <a:endParaRPr sz="1400"/>
          </a:p>
        </p:txBody>
      </p:sp>
      <p:sp>
        <p:nvSpPr>
          <p:cNvPr id="92" name="Google Shape;92;p14"/>
          <p:cNvSpPr txBox="1"/>
          <p:nvPr/>
        </p:nvSpPr>
        <p:spPr>
          <a:xfrm>
            <a:off x="5219699" y="1714500"/>
            <a:ext cx="1106700" cy="284700"/>
          </a:xfrm>
          <a:prstGeom prst="rect">
            <a:avLst/>
          </a:prstGeom>
          <a:noFill/>
          <a:ln>
            <a:noFill/>
          </a:ln>
        </p:spPr>
        <p:txBody>
          <a:bodyPr anchorCtr="0" anchor="t" bIns="34275" lIns="68575" spcFirstLastPara="1" rIns="68575" wrap="square" tIns="34275">
            <a:spAutoFit/>
          </a:bodyPr>
          <a:lstStyle/>
          <a:p>
            <a:pPr indent="0" lvl="0" marL="0" rtl="0" algn="l">
              <a:spcBef>
                <a:spcPts val="0"/>
              </a:spcBef>
              <a:spcAft>
                <a:spcPts val="0"/>
              </a:spcAft>
              <a:buNone/>
            </a:pPr>
            <a:r>
              <a:rPr lang="en" sz="1400"/>
              <a:t>WD02</a:t>
            </a:r>
            <a:endParaRPr sz="1400"/>
          </a:p>
        </p:txBody>
      </p:sp>
      <p:sp>
        <p:nvSpPr>
          <p:cNvPr id="93" name="Google Shape;93;p14"/>
          <p:cNvSpPr txBox="1"/>
          <p:nvPr/>
        </p:nvSpPr>
        <p:spPr>
          <a:xfrm>
            <a:off x="6635379" y="2160325"/>
            <a:ext cx="1999500" cy="284700"/>
          </a:xfrm>
          <a:prstGeom prst="rect">
            <a:avLst/>
          </a:prstGeom>
          <a:noFill/>
          <a:ln>
            <a:noFill/>
          </a:ln>
        </p:spPr>
        <p:txBody>
          <a:bodyPr anchorCtr="0" anchor="t" bIns="34275" lIns="68575" spcFirstLastPara="1" rIns="68575" wrap="square" tIns="34275">
            <a:spAutoFit/>
          </a:bodyPr>
          <a:lstStyle/>
          <a:p>
            <a:pPr indent="0" lvl="0" marL="0" rtl="0" algn="l">
              <a:spcBef>
                <a:spcPts val="0"/>
              </a:spcBef>
              <a:spcAft>
                <a:spcPts val="0"/>
              </a:spcAft>
              <a:buNone/>
            </a:pPr>
            <a:r>
              <a:rPr lang="en" sz="1400"/>
              <a:t>Surplus To Serve</a:t>
            </a:r>
            <a:endParaRPr sz="1400"/>
          </a:p>
        </p:txBody>
      </p:sp>
      <p:sp>
        <p:nvSpPr>
          <p:cNvPr id="94" name="Google Shape;94;p14"/>
          <p:cNvSpPr txBox="1"/>
          <p:nvPr/>
        </p:nvSpPr>
        <p:spPr>
          <a:xfrm>
            <a:off x="5543550" y="2628900"/>
            <a:ext cx="1339200" cy="284700"/>
          </a:xfrm>
          <a:prstGeom prst="rect">
            <a:avLst/>
          </a:prstGeom>
          <a:noFill/>
          <a:ln>
            <a:noFill/>
          </a:ln>
        </p:spPr>
        <p:txBody>
          <a:bodyPr anchorCtr="0" anchor="t" bIns="34275" lIns="68575" spcFirstLastPara="1" rIns="68575" wrap="square" tIns="34275">
            <a:spAutoFit/>
          </a:bodyPr>
          <a:lstStyle/>
          <a:p>
            <a:pPr indent="0" lvl="0" marL="0" rtl="0" algn="l">
              <a:spcBef>
                <a:spcPts val="0"/>
              </a:spcBef>
              <a:spcAft>
                <a:spcPts val="0"/>
              </a:spcAft>
              <a:buNone/>
            </a:pPr>
            <a:r>
              <a:rPr lang="en" sz="1400"/>
              <a:t>Born2Code</a:t>
            </a:r>
            <a:endParaRPr sz="1400"/>
          </a:p>
        </p:txBody>
      </p:sp>
      <p:sp>
        <p:nvSpPr>
          <p:cNvPr id="95" name="Google Shape;95;p14"/>
          <p:cNvSpPr txBox="1"/>
          <p:nvPr/>
        </p:nvSpPr>
        <p:spPr>
          <a:xfrm>
            <a:off x="6191250" y="3086100"/>
            <a:ext cx="2122800" cy="284700"/>
          </a:xfrm>
          <a:prstGeom prst="rect">
            <a:avLst/>
          </a:prstGeom>
          <a:noFill/>
          <a:ln>
            <a:noFill/>
          </a:ln>
        </p:spPr>
        <p:txBody>
          <a:bodyPr anchorCtr="0" anchor="t" bIns="34275" lIns="68575" spcFirstLastPara="1" rIns="68575" wrap="square" tIns="34275">
            <a:spAutoFit/>
          </a:bodyPr>
          <a:lstStyle/>
          <a:p>
            <a:pPr indent="0" lvl="0" marL="0" rtl="0" algn="l">
              <a:spcBef>
                <a:spcPts val="0"/>
              </a:spcBef>
              <a:spcAft>
                <a:spcPts val="0"/>
              </a:spcAft>
              <a:buNone/>
            </a:pPr>
            <a:r>
              <a:rPr lang="en" sz="1400"/>
              <a:t>Onkar S Bevinakatti</a:t>
            </a:r>
            <a:endParaRPr sz="1400"/>
          </a:p>
        </p:txBody>
      </p:sp>
      <p:sp>
        <p:nvSpPr>
          <p:cNvPr id="96" name="Google Shape;96;p14"/>
          <p:cNvSpPr txBox="1"/>
          <p:nvPr/>
        </p:nvSpPr>
        <p:spPr>
          <a:xfrm>
            <a:off x="6915152" y="4114802"/>
            <a:ext cx="138600" cy="284700"/>
          </a:xfrm>
          <a:prstGeom prst="rect">
            <a:avLst/>
          </a:prstGeom>
          <a:noFill/>
          <a:ln>
            <a:noFill/>
          </a:ln>
        </p:spPr>
        <p:txBody>
          <a:bodyPr anchorCtr="0" anchor="t" bIns="34275" lIns="68575" spcFirstLastPara="1" rIns="68575" wrap="square" tIns="34275">
            <a:spAutoFit/>
          </a:bodyPr>
          <a:lstStyle/>
          <a:p>
            <a:pPr indent="0" lvl="0" marL="0" rtl="0" algn="l">
              <a:spcBef>
                <a:spcPts val="0"/>
              </a:spcBef>
              <a:spcAft>
                <a:spcPts val="0"/>
              </a:spcAft>
              <a:buNone/>
            </a:pPr>
            <a:r>
              <a:t/>
            </a:r>
            <a:endParaRPr sz="1400"/>
          </a:p>
        </p:txBody>
      </p:sp>
      <p:sp>
        <p:nvSpPr>
          <p:cNvPr id="97" name="Google Shape;97;p14"/>
          <p:cNvSpPr txBox="1"/>
          <p:nvPr/>
        </p:nvSpPr>
        <p:spPr>
          <a:xfrm>
            <a:off x="5806325" y="3524300"/>
            <a:ext cx="3566700" cy="669600"/>
          </a:xfrm>
          <a:prstGeom prst="rect">
            <a:avLst/>
          </a:prstGeom>
          <a:noFill/>
          <a:ln>
            <a:noFill/>
          </a:ln>
        </p:spPr>
        <p:txBody>
          <a:bodyPr anchorCtr="0" anchor="t" bIns="34275" lIns="68575" spcFirstLastPara="1" rIns="68575" wrap="square" tIns="34275">
            <a:spAutoFit/>
          </a:bodyPr>
          <a:lstStyle/>
          <a:p>
            <a:pPr indent="0" lvl="0" marL="0" rtl="0" algn="l">
              <a:spcBef>
                <a:spcPts val="0"/>
              </a:spcBef>
              <a:spcAft>
                <a:spcPts val="0"/>
              </a:spcAft>
              <a:buNone/>
            </a:pPr>
            <a:r>
              <a:rPr lang="en" sz="1300"/>
              <a:t>Smt. Kamala  and Sri. Venkappa M. Agadi College of  Engineering Technology, Lakshmeshwar – 582116.</a:t>
            </a:r>
            <a:endParaRPr sz="1300"/>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88"/>
                                        </p:tgtEl>
                                        <p:attrNameLst>
                                          <p:attrName>style.visibility</p:attrName>
                                        </p:attrNameLst>
                                      </p:cBhvr>
                                      <p:to>
                                        <p:strVal val="visible"/>
                                      </p:to>
                                    </p:set>
                                    <p:anim calcmode="lin" valueType="num">
                                      <p:cBhvr additive="base">
                                        <p:cTn dur="1000"/>
                                        <p:tgtEl>
                                          <p:spTgt spid="8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0"/>
                                  </p:stCondLst>
                                  <p:childTnLst>
                                    <p:set>
                                      <p:cBhvr>
                                        <p:cTn dur="1" fill="hold">
                                          <p:stCondLst>
                                            <p:cond delay="0"/>
                                          </p:stCondLst>
                                        </p:cTn>
                                        <p:tgtEl>
                                          <p:spTgt spid="74"/>
                                        </p:tgtEl>
                                        <p:attrNameLst>
                                          <p:attrName>style.visibility</p:attrName>
                                        </p:attrNameLst>
                                      </p:cBhvr>
                                      <p:to>
                                        <p:strVal val="visible"/>
                                      </p:to>
                                    </p:set>
                                    <p:anim calcmode="lin" valueType="num">
                                      <p:cBhvr additive="base">
                                        <p:cTn dur="1000"/>
                                        <p:tgtEl>
                                          <p:spTgt spid="7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1000"/>
                                        <p:tgtEl>
                                          <p:spTgt spid="7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80"/>
                                        </p:tgtEl>
                                        <p:attrNameLst>
                                          <p:attrName>style.visibility</p:attrName>
                                        </p:attrNameLst>
                                      </p:cBhvr>
                                      <p:to>
                                        <p:strVal val="visible"/>
                                      </p:to>
                                    </p:set>
                                    <p:anim calcmode="lin" valueType="num">
                                      <p:cBhvr additive="base">
                                        <p:cTn dur="1000"/>
                                        <p:tgtEl>
                                          <p:spTgt spid="8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81"/>
                                        </p:tgtEl>
                                        <p:attrNameLst>
                                          <p:attrName>style.visibility</p:attrName>
                                        </p:attrNameLst>
                                      </p:cBhvr>
                                      <p:to>
                                        <p:strVal val="visible"/>
                                      </p:to>
                                    </p:set>
                                    <p:anim calcmode="lin" valueType="num">
                                      <p:cBhvr additive="base">
                                        <p:cTn dur="1000"/>
                                        <p:tgtEl>
                                          <p:spTgt spid="8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82"/>
                                        </p:tgtEl>
                                        <p:attrNameLst>
                                          <p:attrName>style.visibility</p:attrName>
                                        </p:attrNameLst>
                                      </p:cBhvr>
                                      <p:to>
                                        <p:strVal val="visible"/>
                                      </p:to>
                                    </p:set>
                                    <p:anim calcmode="lin" valueType="num">
                                      <p:cBhvr additive="base">
                                        <p:cTn dur="1000"/>
                                        <p:tgtEl>
                                          <p:spTgt spid="8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83"/>
                                        </p:tgtEl>
                                        <p:attrNameLst>
                                          <p:attrName>style.visibility</p:attrName>
                                        </p:attrNameLst>
                                      </p:cBhvr>
                                      <p:to>
                                        <p:strVal val="visible"/>
                                      </p:to>
                                    </p:set>
                                    <p:anim calcmode="lin" valueType="num">
                                      <p:cBhvr additive="base">
                                        <p:cTn dur="1000"/>
                                        <p:tgtEl>
                                          <p:spTgt spid="8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84"/>
                                        </p:tgtEl>
                                        <p:attrNameLst>
                                          <p:attrName>style.visibility</p:attrName>
                                        </p:attrNameLst>
                                      </p:cBhvr>
                                      <p:to>
                                        <p:strVal val="visible"/>
                                      </p:to>
                                    </p:set>
                                    <p:anim calcmode="lin" valueType="num">
                                      <p:cBhvr additive="base">
                                        <p:cTn dur="1000"/>
                                        <p:tgtEl>
                                          <p:spTgt spid="8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85"/>
                                        </p:tgtEl>
                                        <p:attrNameLst>
                                          <p:attrName>style.visibility</p:attrName>
                                        </p:attrNameLst>
                                      </p:cBhvr>
                                      <p:to>
                                        <p:strVal val="visible"/>
                                      </p:to>
                                    </p:set>
                                    <p:anim calcmode="lin" valueType="num">
                                      <p:cBhvr additive="base">
                                        <p:cTn dur="1000"/>
                                        <p:tgtEl>
                                          <p:spTgt spid="8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91"/>
                                        </p:tgtEl>
                                        <p:attrNameLst>
                                          <p:attrName>style.visibility</p:attrName>
                                        </p:attrNameLst>
                                      </p:cBhvr>
                                      <p:to>
                                        <p:strVal val="visible"/>
                                      </p:to>
                                    </p:set>
                                    <p:anim calcmode="lin" valueType="num">
                                      <p:cBhvr additive="base">
                                        <p:cTn dur="1000"/>
                                        <p:tgtEl>
                                          <p:spTgt spid="9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92"/>
                                        </p:tgtEl>
                                        <p:attrNameLst>
                                          <p:attrName>style.visibility</p:attrName>
                                        </p:attrNameLst>
                                      </p:cBhvr>
                                      <p:to>
                                        <p:strVal val="visible"/>
                                      </p:to>
                                    </p:set>
                                    <p:anim calcmode="lin" valueType="num">
                                      <p:cBhvr additive="base">
                                        <p:cTn dur="1000"/>
                                        <p:tgtEl>
                                          <p:spTgt spid="9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93"/>
                                        </p:tgtEl>
                                        <p:attrNameLst>
                                          <p:attrName>style.visibility</p:attrName>
                                        </p:attrNameLst>
                                      </p:cBhvr>
                                      <p:to>
                                        <p:strVal val="visible"/>
                                      </p:to>
                                    </p:set>
                                    <p:anim calcmode="lin" valueType="num">
                                      <p:cBhvr additive="base">
                                        <p:cTn dur="1000"/>
                                        <p:tgtEl>
                                          <p:spTgt spid="9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94"/>
                                        </p:tgtEl>
                                        <p:attrNameLst>
                                          <p:attrName>style.visibility</p:attrName>
                                        </p:attrNameLst>
                                      </p:cBhvr>
                                      <p:to>
                                        <p:strVal val="visible"/>
                                      </p:to>
                                    </p:set>
                                    <p:anim calcmode="lin" valueType="num">
                                      <p:cBhvr additive="base">
                                        <p:cTn dur="1000"/>
                                        <p:tgtEl>
                                          <p:spTgt spid="9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95"/>
                                        </p:tgtEl>
                                        <p:attrNameLst>
                                          <p:attrName>style.visibility</p:attrName>
                                        </p:attrNameLst>
                                      </p:cBhvr>
                                      <p:to>
                                        <p:strVal val="visible"/>
                                      </p:to>
                                    </p:set>
                                    <p:anim calcmode="lin" valueType="num">
                                      <p:cBhvr additive="base">
                                        <p:cTn dur="1000"/>
                                        <p:tgtEl>
                                          <p:spTgt spid="9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96"/>
                                        </p:tgtEl>
                                        <p:attrNameLst>
                                          <p:attrName>style.visibility</p:attrName>
                                        </p:attrNameLst>
                                      </p:cBhvr>
                                      <p:to>
                                        <p:strVal val="visible"/>
                                      </p:to>
                                    </p:set>
                                    <p:anim calcmode="lin" valueType="num">
                                      <p:cBhvr additive="base">
                                        <p:cTn dur="1000"/>
                                        <p:tgtEl>
                                          <p:spTgt spid="9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97"/>
                                        </p:tgtEl>
                                        <p:attrNameLst>
                                          <p:attrName>style.visibility</p:attrName>
                                        </p:attrNameLst>
                                      </p:cBhvr>
                                      <p:to>
                                        <p:strVal val="visible"/>
                                      </p:to>
                                    </p:set>
                                    <p:anim calcmode="lin" valueType="num">
                                      <p:cBhvr additive="base">
                                        <p:cTn dur="1000"/>
                                        <p:tgtEl>
                                          <p:spTgt spid="9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86"/>
                                        </p:tgtEl>
                                        <p:attrNameLst>
                                          <p:attrName>style.visibility</p:attrName>
                                        </p:attrNameLst>
                                      </p:cBhvr>
                                      <p:to>
                                        <p:strVal val="visible"/>
                                      </p:to>
                                    </p:set>
                                    <p:anim calcmode="lin" valueType="num">
                                      <p:cBhvr additive="base">
                                        <p:cTn dur="1000"/>
                                        <p:tgtEl>
                                          <p:spTgt spid="8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87"/>
                                        </p:tgtEl>
                                        <p:attrNameLst>
                                          <p:attrName>style.visibility</p:attrName>
                                        </p:attrNameLst>
                                      </p:cBhvr>
                                      <p:to>
                                        <p:strVal val="visible"/>
                                      </p:to>
                                    </p:set>
                                    <p:anim calcmode="lin" valueType="num">
                                      <p:cBhvr additive="base">
                                        <p:cTn dur="1000"/>
                                        <p:tgtEl>
                                          <p:spTgt spid="8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3"/>
          <p:cNvSpPr/>
          <p:nvPr/>
        </p:nvSpPr>
        <p:spPr>
          <a:xfrm>
            <a:off x="0" y="0"/>
            <a:ext cx="381000" cy="5143500"/>
          </a:xfrm>
          <a:prstGeom prst="rect">
            <a:avLst/>
          </a:prstGeom>
          <a:solidFill>
            <a:srgbClr val="1A674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10" name="Google Shape;210;p23"/>
          <p:cNvCxnSpPr/>
          <p:nvPr/>
        </p:nvCxnSpPr>
        <p:spPr>
          <a:xfrm>
            <a:off x="3460750" y="0"/>
            <a:ext cx="0" cy="1397100"/>
          </a:xfrm>
          <a:prstGeom prst="straightConnector1">
            <a:avLst/>
          </a:prstGeom>
          <a:noFill/>
          <a:ln cap="flat" cmpd="sng" w="63500">
            <a:solidFill>
              <a:srgbClr val="FFD600"/>
            </a:solidFill>
            <a:prstDash val="solid"/>
            <a:round/>
            <a:headEnd len="med" w="med" type="none"/>
            <a:tailEnd len="med" w="med" type="none"/>
          </a:ln>
        </p:spPr>
      </p:cxnSp>
      <p:sp>
        <p:nvSpPr>
          <p:cNvPr id="211" name="Google Shape;211;p23"/>
          <p:cNvSpPr/>
          <p:nvPr/>
        </p:nvSpPr>
        <p:spPr>
          <a:xfrm>
            <a:off x="3937000" y="0"/>
            <a:ext cx="507900" cy="507900"/>
          </a:xfrm>
          <a:prstGeom prst="rect">
            <a:avLst/>
          </a:prstGeom>
          <a:solidFill>
            <a:srgbClr val="1A6746"/>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000">
                <a:solidFill>
                  <a:srgbClr val="FFD600"/>
                </a:solidFill>
                <a:latin typeface="Outfit SemiBold"/>
                <a:ea typeface="Outfit SemiBold"/>
                <a:cs typeface="Outfit SemiBold"/>
                <a:sym typeface="Outfit SemiBold"/>
              </a:rPr>
              <a:t>7</a:t>
            </a:r>
            <a:endParaRPr sz="2000">
              <a:solidFill>
                <a:srgbClr val="FFD600"/>
              </a:solidFill>
              <a:latin typeface="Outfit SemiBold"/>
              <a:ea typeface="Outfit SemiBold"/>
              <a:cs typeface="Outfit SemiBold"/>
              <a:sym typeface="Outfit SemiBold"/>
            </a:endParaRPr>
          </a:p>
        </p:txBody>
      </p:sp>
      <p:sp>
        <p:nvSpPr>
          <p:cNvPr id="212" name="Google Shape;212;p23"/>
          <p:cNvSpPr/>
          <p:nvPr/>
        </p:nvSpPr>
        <p:spPr>
          <a:xfrm>
            <a:off x="3810000" y="1016000"/>
            <a:ext cx="5079900" cy="507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3200">
                <a:solidFill>
                  <a:srgbClr val="1A6746"/>
                </a:solidFill>
                <a:latin typeface="Outfit SemiBold"/>
                <a:ea typeface="Outfit SemiBold"/>
                <a:cs typeface="Outfit SemiBold"/>
                <a:sym typeface="Outfit SemiBold"/>
              </a:rPr>
              <a:t>Challenges</a:t>
            </a:r>
            <a:endParaRPr sz="3200">
              <a:solidFill>
                <a:srgbClr val="1A6746"/>
              </a:solidFill>
              <a:latin typeface="Outfit SemiBold"/>
              <a:ea typeface="Outfit SemiBold"/>
              <a:cs typeface="Outfit SemiBold"/>
              <a:sym typeface="Outfit SemiBold"/>
            </a:endParaRPr>
          </a:p>
        </p:txBody>
      </p:sp>
      <p:sp>
        <p:nvSpPr>
          <p:cNvPr id="213" name="Google Shape;213;p23"/>
          <p:cNvSpPr/>
          <p:nvPr/>
        </p:nvSpPr>
        <p:spPr>
          <a:xfrm>
            <a:off x="4381500" y="1714500"/>
            <a:ext cx="4317900" cy="5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Outfit SemiBold"/>
                <a:ea typeface="Outfit SemiBold"/>
                <a:cs typeface="Outfit SemiBold"/>
                <a:sym typeface="Outfit SemiBold"/>
              </a:rPr>
              <a:t>Addressing Issues</a:t>
            </a:r>
            <a:endParaRPr sz="1600">
              <a:latin typeface="Outfit SemiBold"/>
              <a:ea typeface="Outfit SemiBold"/>
              <a:cs typeface="Outfit SemiBold"/>
              <a:sym typeface="Outfit SemiBold"/>
            </a:endParaRPr>
          </a:p>
        </p:txBody>
      </p:sp>
      <p:sp>
        <p:nvSpPr>
          <p:cNvPr id="214" name="Google Shape;214;p23"/>
          <p:cNvSpPr txBox="1"/>
          <p:nvPr/>
        </p:nvSpPr>
        <p:spPr>
          <a:xfrm>
            <a:off x="3746500" y="2222500"/>
            <a:ext cx="5079900" cy="1905000"/>
          </a:xfrm>
          <a:prstGeom prst="rect">
            <a:avLst/>
          </a:prstGeom>
          <a:noFill/>
          <a:ln>
            <a:noFill/>
          </a:ln>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SzPts val="1200"/>
              <a:buFont typeface="Outfit"/>
              <a:buChar char="●"/>
            </a:pPr>
            <a:r>
              <a:rPr lang="en" sz="1200">
                <a:latin typeface="Outfit"/>
                <a:ea typeface="Outfit"/>
                <a:cs typeface="Outfit"/>
                <a:sym typeface="Outfit"/>
              </a:rPr>
              <a:t>Ensuring timely pick-up and transportation of donated food to avoid spoilage and inefficiencies via sealed package.</a:t>
            </a:r>
            <a:endParaRPr sz="1200">
              <a:latin typeface="Outfit"/>
              <a:ea typeface="Outfit"/>
              <a:cs typeface="Outfit"/>
              <a:sym typeface="Outfit"/>
            </a:endParaRPr>
          </a:p>
          <a:p>
            <a:pPr indent="-304800" lvl="0" marL="457200" rtl="0" algn="l">
              <a:lnSpc>
                <a:spcPct val="150000"/>
              </a:lnSpc>
              <a:spcBef>
                <a:spcPts val="0"/>
              </a:spcBef>
              <a:spcAft>
                <a:spcPts val="0"/>
              </a:spcAft>
              <a:buSzPts val="1200"/>
              <a:buFont typeface="Outfit"/>
              <a:buChar char="●"/>
            </a:pPr>
            <a:r>
              <a:rPr lang="en" sz="1200">
                <a:latin typeface="Outfit"/>
                <a:ea typeface="Outfit"/>
                <a:cs typeface="Outfit"/>
                <a:sym typeface="Outfit"/>
              </a:rPr>
              <a:t>Engaging more restaurants and NGOs to join the platform for broader reach and impact.</a:t>
            </a:r>
            <a:endParaRPr sz="1200">
              <a:latin typeface="Outfit"/>
              <a:ea typeface="Outfit"/>
              <a:cs typeface="Outfit"/>
              <a:sym typeface="Outfit"/>
            </a:endParaRPr>
          </a:p>
          <a:p>
            <a:pPr indent="-304800" lvl="0" marL="457200" rtl="0" algn="l">
              <a:lnSpc>
                <a:spcPct val="150000"/>
              </a:lnSpc>
              <a:spcBef>
                <a:spcPts val="0"/>
              </a:spcBef>
              <a:spcAft>
                <a:spcPts val="0"/>
              </a:spcAft>
              <a:buSzPts val="1200"/>
              <a:buFont typeface="Outfit"/>
              <a:buChar char="●"/>
            </a:pPr>
            <a:r>
              <a:rPr lang="en" sz="1200">
                <a:latin typeface="Outfit"/>
                <a:ea typeface="Outfit"/>
                <a:cs typeface="Outfit"/>
                <a:sym typeface="Outfit"/>
              </a:rPr>
              <a:t>Addressing dietary restrictions and preferences to ensure donated food meets health standards.</a:t>
            </a:r>
            <a:endParaRPr sz="1200">
              <a:latin typeface="Outfit"/>
              <a:ea typeface="Outfit"/>
              <a:cs typeface="Outfit"/>
              <a:sym typeface="Outfit"/>
            </a:endParaRPr>
          </a:p>
          <a:p>
            <a:pPr indent="-304800" lvl="0" marL="457200" rtl="0" algn="l">
              <a:lnSpc>
                <a:spcPct val="150000"/>
              </a:lnSpc>
              <a:spcBef>
                <a:spcPts val="0"/>
              </a:spcBef>
              <a:spcAft>
                <a:spcPts val="0"/>
              </a:spcAft>
              <a:buSzPts val="1200"/>
              <a:buFont typeface="Outfit"/>
              <a:buChar char="●"/>
            </a:pPr>
            <a:r>
              <a:rPr lang="en" sz="1200">
                <a:latin typeface="Outfit"/>
                <a:ea typeface="Outfit"/>
                <a:cs typeface="Outfit"/>
                <a:sym typeface="Outfit"/>
              </a:rPr>
              <a:t>Maintaining the sustainability of the app through funding, partnerships, and continuous improvements.</a:t>
            </a:r>
            <a:endParaRPr sz="1200">
              <a:latin typeface="Outfit"/>
              <a:ea typeface="Outfit"/>
              <a:cs typeface="Outfit"/>
              <a:sym typeface="Outfit"/>
            </a:endParaRPr>
          </a:p>
        </p:txBody>
      </p:sp>
      <p:pic>
        <p:nvPicPr>
          <p:cNvPr id="215" name="Google Shape;215;p23"/>
          <p:cNvPicPr preferRelativeResize="0"/>
          <p:nvPr/>
        </p:nvPicPr>
        <p:blipFill>
          <a:blip r:embed="rId3">
            <a:alphaModFix/>
          </a:blip>
          <a:stretch>
            <a:fillRect/>
          </a:stretch>
        </p:blipFill>
        <p:spPr>
          <a:xfrm>
            <a:off x="381000" y="0"/>
            <a:ext cx="3048000" cy="5143500"/>
          </a:xfrm>
          <a:prstGeom prst="rect">
            <a:avLst/>
          </a:prstGeom>
          <a:noFill/>
          <a:ln>
            <a:noFill/>
          </a:ln>
        </p:spPr>
      </p:pic>
      <p:pic>
        <p:nvPicPr>
          <p:cNvPr id="216" name="Google Shape;216;p23"/>
          <p:cNvPicPr preferRelativeResize="0"/>
          <p:nvPr/>
        </p:nvPicPr>
        <p:blipFill>
          <a:blip r:embed="rId4">
            <a:alphaModFix/>
          </a:blip>
          <a:stretch>
            <a:fillRect/>
          </a:stretch>
        </p:blipFill>
        <p:spPr>
          <a:xfrm>
            <a:off x="3898900" y="1714500"/>
            <a:ext cx="381000" cy="381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09"/>
                                        </p:tgtEl>
                                        <p:attrNameLst>
                                          <p:attrName>style.visibility</p:attrName>
                                        </p:attrNameLst>
                                      </p:cBhvr>
                                      <p:to>
                                        <p:strVal val="visible"/>
                                      </p:to>
                                    </p:set>
                                    <p:anim calcmode="lin" valueType="num">
                                      <p:cBhvr additive="base">
                                        <p:cTn dur="1000"/>
                                        <p:tgtEl>
                                          <p:spTgt spid="20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15"/>
                                        </p:tgtEl>
                                        <p:attrNameLst>
                                          <p:attrName>style.visibility</p:attrName>
                                        </p:attrNameLst>
                                      </p:cBhvr>
                                      <p:to>
                                        <p:strVal val="visible"/>
                                      </p:to>
                                    </p:set>
                                    <p:anim calcmode="lin" valueType="num">
                                      <p:cBhvr additive="base">
                                        <p:cTn dur="1000"/>
                                        <p:tgtEl>
                                          <p:spTgt spid="21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0"/>
                                  </p:stCondLst>
                                  <p:childTnLst>
                                    <p:set>
                                      <p:cBhvr>
                                        <p:cTn dur="1" fill="hold">
                                          <p:stCondLst>
                                            <p:cond delay="0"/>
                                          </p:stCondLst>
                                        </p:cTn>
                                        <p:tgtEl>
                                          <p:spTgt spid="210"/>
                                        </p:tgtEl>
                                        <p:attrNameLst>
                                          <p:attrName>style.visibility</p:attrName>
                                        </p:attrNameLst>
                                      </p:cBhvr>
                                      <p:to>
                                        <p:strVal val="visible"/>
                                      </p:to>
                                    </p:set>
                                    <p:anim calcmode="lin" valueType="num">
                                      <p:cBhvr additive="base">
                                        <p:cTn dur="1000"/>
                                        <p:tgtEl>
                                          <p:spTgt spid="21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211"/>
                                        </p:tgtEl>
                                        <p:attrNameLst>
                                          <p:attrName>style.visibility</p:attrName>
                                        </p:attrNameLst>
                                      </p:cBhvr>
                                      <p:to>
                                        <p:strVal val="visible"/>
                                      </p:to>
                                    </p:set>
                                    <p:anim calcmode="lin" valueType="num">
                                      <p:cBhvr additive="base">
                                        <p:cTn dur="1000"/>
                                        <p:tgtEl>
                                          <p:spTgt spid="21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212"/>
                                        </p:tgtEl>
                                        <p:attrNameLst>
                                          <p:attrName>style.visibility</p:attrName>
                                        </p:attrNameLst>
                                      </p:cBhvr>
                                      <p:to>
                                        <p:strVal val="visible"/>
                                      </p:to>
                                    </p:set>
                                    <p:anim calcmode="lin" valueType="num">
                                      <p:cBhvr additive="base">
                                        <p:cTn dur="1000"/>
                                        <p:tgtEl>
                                          <p:spTgt spid="21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213"/>
                                        </p:tgtEl>
                                        <p:attrNameLst>
                                          <p:attrName>style.visibility</p:attrName>
                                        </p:attrNameLst>
                                      </p:cBhvr>
                                      <p:to>
                                        <p:strVal val="visible"/>
                                      </p:to>
                                    </p:set>
                                    <p:anim calcmode="lin" valueType="num">
                                      <p:cBhvr additive="base">
                                        <p:cTn dur="1000"/>
                                        <p:tgtEl>
                                          <p:spTgt spid="21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216"/>
                                        </p:tgtEl>
                                        <p:attrNameLst>
                                          <p:attrName>style.visibility</p:attrName>
                                        </p:attrNameLst>
                                      </p:cBhvr>
                                      <p:to>
                                        <p:strVal val="visible"/>
                                      </p:to>
                                    </p:set>
                                    <p:anim calcmode="lin" valueType="num">
                                      <p:cBhvr additive="base">
                                        <p:cTn dur="1000"/>
                                        <p:tgtEl>
                                          <p:spTgt spid="216"/>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214">
                                            <p:txEl>
                                              <p:pRg end="0" st="0"/>
                                            </p:txEl>
                                          </p:spTgt>
                                        </p:tgtEl>
                                        <p:attrNameLst>
                                          <p:attrName>style.visibility</p:attrName>
                                        </p:attrNameLst>
                                      </p:cBhvr>
                                      <p:to>
                                        <p:strVal val="visible"/>
                                      </p:to>
                                    </p:set>
                                    <p:anim calcmode="lin" valueType="num">
                                      <p:cBhvr additive="base">
                                        <p:cTn dur="1000"/>
                                        <p:tgtEl>
                                          <p:spTgt spid="214">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000"/>
                            </p:stCondLst>
                            <p:childTnLst>
                              <p:par>
                                <p:cTn fill="hold" nodeType="afterEffect" presetClass="entr" presetID="2" presetSubtype="4">
                                  <p:stCondLst>
                                    <p:cond delay="0"/>
                                  </p:stCondLst>
                                  <p:childTnLst>
                                    <p:set>
                                      <p:cBhvr>
                                        <p:cTn dur="1" fill="hold">
                                          <p:stCondLst>
                                            <p:cond delay="0"/>
                                          </p:stCondLst>
                                        </p:cTn>
                                        <p:tgtEl>
                                          <p:spTgt spid="214">
                                            <p:txEl>
                                              <p:pRg end="1" st="1"/>
                                            </p:txEl>
                                          </p:spTgt>
                                        </p:tgtEl>
                                        <p:attrNameLst>
                                          <p:attrName>style.visibility</p:attrName>
                                        </p:attrNameLst>
                                      </p:cBhvr>
                                      <p:to>
                                        <p:strVal val="visible"/>
                                      </p:to>
                                    </p:set>
                                    <p:anim calcmode="lin" valueType="num">
                                      <p:cBhvr additive="base">
                                        <p:cTn dur="1000"/>
                                        <p:tgtEl>
                                          <p:spTgt spid="214">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000"/>
                            </p:stCondLst>
                            <p:childTnLst>
                              <p:par>
                                <p:cTn fill="hold" nodeType="afterEffect" presetClass="entr" presetID="2" presetSubtype="4">
                                  <p:stCondLst>
                                    <p:cond delay="0"/>
                                  </p:stCondLst>
                                  <p:childTnLst>
                                    <p:set>
                                      <p:cBhvr>
                                        <p:cTn dur="1" fill="hold">
                                          <p:stCondLst>
                                            <p:cond delay="0"/>
                                          </p:stCondLst>
                                        </p:cTn>
                                        <p:tgtEl>
                                          <p:spTgt spid="214">
                                            <p:txEl>
                                              <p:pRg end="2" st="2"/>
                                            </p:txEl>
                                          </p:spTgt>
                                        </p:tgtEl>
                                        <p:attrNameLst>
                                          <p:attrName>style.visibility</p:attrName>
                                        </p:attrNameLst>
                                      </p:cBhvr>
                                      <p:to>
                                        <p:strVal val="visible"/>
                                      </p:to>
                                    </p:set>
                                    <p:anim calcmode="lin" valueType="num">
                                      <p:cBhvr additive="base">
                                        <p:cTn dur="1000"/>
                                        <p:tgtEl>
                                          <p:spTgt spid="214">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4000"/>
                            </p:stCondLst>
                            <p:childTnLst>
                              <p:par>
                                <p:cTn fill="hold" nodeType="afterEffect" presetClass="entr" presetID="2" presetSubtype="4">
                                  <p:stCondLst>
                                    <p:cond delay="0"/>
                                  </p:stCondLst>
                                  <p:childTnLst>
                                    <p:set>
                                      <p:cBhvr>
                                        <p:cTn dur="1" fill="hold">
                                          <p:stCondLst>
                                            <p:cond delay="0"/>
                                          </p:stCondLst>
                                        </p:cTn>
                                        <p:tgtEl>
                                          <p:spTgt spid="214">
                                            <p:txEl>
                                              <p:pRg end="3" st="3"/>
                                            </p:txEl>
                                          </p:spTgt>
                                        </p:tgtEl>
                                        <p:attrNameLst>
                                          <p:attrName>style.visibility</p:attrName>
                                        </p:attrNameLst>
                                      </p:cBhvr>
                                      <p:to>
                                        <p:strVal val="visible"/>
                                      </p:to>
                                    </p:set>
                                    <p:anim calcmode="lin" valueType="num">
                                      <p:cBhvr additive="base">
                                        <p:cTn dur="1000"/>
                                        <p:tgtEl>
                                          <p:spTgt spid="214">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8">
                                  <p:stCondLst>
                                    <p:cond delay="0"/>
                                  </p:stCondLst>
                                  <p:childTnLst>
                                    <p:anim calcmode="lin" valueType="num">
                                      <p:cBhvr additive="base">
                                        <p:cTn dur="1000"/>
                                        <p:tgtEl>
                                          <p:spTgt spid="209"/>
                                        </p:tgtEl>
                                        <p:attrNameLst>
                                          <p:attrName>ppt_x</p:attrName>
                                        </p:attrNameLst>
                                      </p:cBhvr>
                                      <p:tavLst>
                                        <p:tav fmla="" tm="0">
                                          <p:val>
                                            <p:strVal val="#ppt_x"/>
                                          </p:val>
                                        </p:tav>
                                        <p:tav fmla="" tm="100000">
                                          <p:val>
                                            <p:strVal val="#ppt_x-1"/>
                                          </p:val>
                                        </p:tav>
                                      </p:tavLst>
                                    </p:anim>
                                    <p:set>
                                      <p:cBhvr>
                                        <p:cTn dur="1" fill="hold">
                                          <p:stCondLst>
                                            <p:cond delay="1000"/>
                                          </p:stCondLst>
                                        </p:cTn>
                                        <p:tgtEl>
                                          <p:spTgt spid="209"/>
                                        </p:tgtEl>
                                        <p:attrNameLst>
                                          <p:attrName>style.visibility</p:attrName>
                                        </p:attrNameLst>
                                      </p:cBhvr>
                                      <p:to>
                                        <p:strVal val="hidden"/>
                                      </p:to>
                                    </p:set>
                                  </p:childTnLst>
                                </p:cTn>
                              </p:par>
                              <p:par>
                                <p:cTn fill="hold" nodeType="withEffect" presetClass="exit" presetID="2" presetSubtype="4">
                                  <p:stCondLst>
                                    <p:cond delay="0"/>
                                  </p:stCondLst>
                                  <p:childTnLst>
                                    <p:anim calcmode="lin" valueType="num">
                                      <p:cBhvr additive="base">
                                        <p:cTn dur="1000"/>
                                        <p:tgtEl>
                                          <p:spTgt spid="210"/>
                                        </p:tgtEl>
                                        <p:attrNameLst>
                                          <p:attrName>ppt_y</p:attrName>
                                        </p:attrNameLst>
                                      </p:cBhvr>
                                      <p:tavLst>
                                        <p:tav fmla="" tm="0">
                                          <p:val>
                                            <p:strVal val="#ppt_y"/>
                                          </p:val>
                                        </p:tav>
                                        <p:tav fmla="" tm="100000">
                                          <p:val>
                                            <p:strVal val="#ppt_y+1"/>
                                          </p:val>
                                        </p:tav>
                                      </p:tavLst>
                                    </p:anim>
                                    <p:set>
                                      <p:cBhvr>
                                        <p:cTn dur="1" fill="hold">
                                          <p:stCondLst>
                                            <p:cond delay="1000"/>
                                          </p:stCondLst>
                                        </p:cTn>
                                        <p:tgtEl>
                                          <p:spTgt spid="210"/>
                                        </p:tgtEl>
                                        <p:attrNameLst>
                                          <p:attrName>style.visibility</p:attrName>
                                        </p:attrNameLst>
                                      </p:cBhvr>
                                      <p:to>
                                        <p:strVal val="hidden"/>
                                      </p:to>
                                    </p:set>
                                  </p:childTnLst>
                                </p:cTn>
                              </p:par>
                              <p:par>
                                <p:cTn fill="hold" nodeType="withEffect" presetClass="exit" presetID="2" presetSubtype="1">
                                  <p:stCondLst>
                                    <p:cond delay="0"/>
                                  </p:stCondLst>
                                  <p:childTnLst>
                                    <p:anim calcmode="lin" valueType="num">
                                      <p:cBhvr additive="base">
                                        <p:cTn dur="1000"/>
                                        <p:tgtEl>
                                          <p:spTgt spid="211"/>
                                        </p:tgtEl>
                                        <p:attrNameLst>
                                          <p:attrName>ppt_y</p:attrName>
                                        </p:attrNameLst>
                                      </p:cBhvr>
                                      <p:tavLst>
                                        <p:tav fmla="" tm="0">
                                          <p:val>
                                            <p:strVal val="#ppt_y"/>
                                          </p:val>
                                        </p:tav>
                                        <p:tav fmla="" tm="100000">
                                          <p:val>
                                            <p:strVal val="#ppt_y-1"/>
                                          </p:val>
                                        </p:tav>
                                      </p:tavLst>
                                    </p:anim>
                                    <p:set>
                                      <p:cBhvr>
                                        <p:cTn dur="1" fill="hold">
                                          <p:stCondLst>
                                            <p:cond delay="1000"/>
                                          </p:stCondLst>
                                        </p:cTn>
                                        <p:tgtEl>
                                          <p:spTgt spid="211"/>
                                        </p:tgtEl>
                                        <p:attrNameLst>
                                          <p:attrName>style.visibility</p:attrName>
                                        </p:attrNameLst>
                                      </p:cBhvr>
                                      <p:to>
                                        <p:strVal val="hidden"/>
                                      </p:to>
                                    </p:set>
                                  </p:childTnLst>
                                </p:cTn>
                              </p:par>
                              <p:par>
                                <p:cTn fill="hold" nodeType="withEffect" presetClass="exit" presetID="2" presetSubtype="1">
                                  <p:stCondLst>
                                    <p:cond delay="0"/>
                                  </p:stCondLst>
                                  <p:childTnLst>
                                    <p:anim calcmode="lin" valueType="num">
                                      <p:cBhvr additive="base">
                                        <p:cTn dur="1000"/>
                                        <p:tgtEl>
                                          <p:spTgt spid="212"/>
                                        </p:tgtEl>
                                        <p:attrNameLst>
                                          <p:attrName>ppt_y</p:attrName>
                                        </p:attrNameLst>
                                      </p:cBhvr>
                                      <p:tavLst>
                                        <p:tav fmla="" tm="0">
                                          <p:val>
                                            <p:strVal val="#ppt_y"/>
                                          </p:val>
                                        </p:tav>
                                        <p:tav fmla="" tm="100000">
                                          <p:val>
                                            <p:strVal val="#ppt_y-1"/>
                                          </p:val>
                                        </p:tav>
                                      </p:tavLst>
                                    </p:anim>
                                    <p:set>
                                      <p:cBhvr>
                                        <p:cTn dur="1" fill="hold">
                                          <p:stCondLst>
                                            <p:cond delay="1000"/>
                                          </p:stCondLst>
                                        </p:cTn>
                                        <p:tgtEl>
                                          <p:spTgt spid="212"/>
                                        </p:tgtEl>
                                        <p:attrNameLst>
                                          <p:attrName>style.visibility</p:attrName>
                                        </p:attrNameLst>
                                      </p:cBhvr>
                                      <p:to>
                                        <p:strVal val="hidden"/>
                                      </p:to>
                                    </p:set>
                                  </p:childTnLst>
                                </p:cTn>
                              </p:par>
                              <p:par>
                                <p:cTn fill="hold" nodeType="withEffect" presetClass="exit" presetID="2" presetSubtype="1">
                                  <p:stCondLst>
                                    <p:cond delay="0"/>
                                  </p:stCondLst>
                                  <p:childTnLst>
                                    <p:anim calcmode="lin" valueType="num">
                                      <p:cBhvr additive="base">
                                        <p:cTn dur="1000"/>
                                        <p:tgtEl>
                                          <p:spTgt spid="213"/>
                                        </p:tgtEl>
                                        <p:attrNameLst>
                                          <p:attrName>ppt_y</p:attrName>
                                        </p:attrNameLst>
                                      </p:cBhvr>
                                      <p:tavLst>
                                        <p:tav fmla="" tm="0">
                                          <p:val>
                                            <p:strVal val="#ppt_y"/>
                                          </p:val>
                                        </p:tav>
                                        <p:tav fmla="" tm="100000">
                                          <p:val>
                                            <p:strVal val="#ppt_y-1"/>
                                          </p:val>
                                        </p:tav>
                                      </p:tavLst>
                                    </p:anim>
                                    <p:set>
                                      <p:cBhvr>
                                        <p:cTn dur="1" fill="hold">
                                          <p:stCondLst>
                                            <p:cond delay="1000"/>
                                          </p:stCondLst>
                                        </p:cTn>
                                        <p:tgtEl>
                                          <p:spTgt spid="213"/>
                                        </p:tgtEl>
                                        <p:attrNameLst>
                                          <p:attrName>style.visibility</p:attrName>
                                        </p:attrNameLst>
                                      </p:cBhvr>
                                      <p:to>
                                        <p:strVal val="hidden"/>
                                      </p:to>
                                    </p:set>
                                  </p:childTnLst>
                                </p:cTn>
                              </p:par>
                              <p:par>
                                <p:cTn fill="hold" nodeType="withEffect" presetClass="exit" presetID="2" presetSubtype="8">
                                  <p:stCondLst>
                                    <p:cond delay="0"/>
                                  </p:stCondLst>
                                  <p:childTnLst>
                                    <p:anim calcmode="lin" valueType="num">
                                      <p:cBhvr additive="base">
                                        <p:cTn dur="1000"/>
                                        <p:tgtEl>
                                          <p:spTgt spid="215"/>
                                        </p:tgtEl>
                                        <p:attrNameLst>
                                          <p:attrName>ppt_x</p:attrName>
                                        </p:attrNameLst>
                                      </p:cBhvr>
                                      <p:tavLst>
                                        <p:tav fmla="" tm="0">
                                          <p:val>
                                            <p:strVal val="#ppt_x"/>
                                          </p:val>
                                        </p:tav>
                                        <p:tav fmla="" tm="100000">
                                          <p:val>
                                            <p:strVal val="#ppt_x-1"/>
                                          </p:val>
                                        </p:tav>
                                      </p:tavLst>
                                    </p:anim>
                                    <p:set>
                                      <p:cBhvr>
                                        <p:cTn dur="1" fill="hold">
                                          <p:stCondLst>
                                            <p:cond delay="1000"/>
                                          </p:stCondLst>
                                        </p:cTn>
                                        <p:tgtEl>
                                          <p:spTgt spid="215"/>
                                        </p:tgtEl>
                                        <p:attrNameLst>
                                          <p:attrName>style.visibility</p:attrName>
                                        </p:attrNameLst>
                                      </p:cBhvr>
                                      <p:to>
                                        <p:strVal val="hidden"/>
                                      </p:to>
                                    </p:set>
                                  </p:childTnLst>
                                </p:cTn>
                              </p:par>
                              <p:par>
                                <p:cTn fill="hold" nodeType="withEffect" presetClass="exit" presetID="2" presetSubtype="4">
                                  <p:stCondLst>
                                    <p:cond delay="0"/>
                                  </p:stCondLst>
                                  <p:childTnLst>
                                    <p:anim calcmode="lin" valueType="num">
                                      <p:cBhvr additive="base">
                                        <p:cTn dur="1000"/>
                                        <p:tgtEl>
                                          <p:spTgt spid="214"/>
                                        </p:tgtEl>
                                        <p:attrNameLst>
                                          <p:attrName>ppt_y</p:attrName>
                                        </p:attrNameLst>
                                      </p:cBhvr>
                                      <p:tavLst>
                                        <p:tav fmla="" tm="0">
                                          <p:val>
                                            <p:strVal val="#ppt_y"/>
                                          </p:val>
                                        </p:tav>
                                        <p:tav fmla="" tm="100000">
                                          <p:val>
                                            <p:strVal val="#ppt_y+1"/>
                                          </p:val>
                                        </p:tav>
                                      </p:tavLst>
                                    </p:anim>
                                    <p:set>
                                      <p:cBhvr>
                                        <p:cTn dur="1" fill="hold">
                                          <p:stCondLst>
                                            <p:cond delay="1000"/>
                                          </p:stCondLst>
                                        </p:cTn>
                                        <p:tgtEl>
                                          <p:spTgt spid="214"/>
                                        </p:tgtEl>
                                        <p:attrNameLst>
                                          <p:attrName>style.visibility</p:attrName>
                                        </p:attrNameLst>
                                      </p:cBhvr>
                                      <p:to>
                                        <p:strVal val="hidden"/>
                                      </p:to>
                                    </p:set>
                                  </p:childTnLst>
                                </p:cTn>
                              </p:par>
                              <p:par>
                                <p:cTn fill="hold" nodeType="withEffect" presetClass="exit" presetID="2" presetSubtype="1">
                                  <p:stCondLst>
                                    <p:cond delay="0"/>
                                  </p:stCondLst>
                                  <p:childTnLst>
                                    <p:anim calcmode="lin" valueType="num">
                                      <p:cBhvr additive="base">
                                        <p:cTn dur="1000"/>
                                        <p:tgtEl>
                                          <p:spTgt spid="216"/>
                                        </p:tgtEl>
                                        <p:attrNameLst>
                                          <p:attrName>ppt_y</p:attrName>
                                        </p:attrNameLst>
                                      </p:cBhvr>
                                      <p:tavLst>
                                        <p:tav fmla="" tm="0">
                                          <p:val>
                                            <p:strVal val="#ppt_y"/>
                                          </p:val>
                                        </p:tav>
                                        <p:tav fmla="" tm="100000">
                                          <p:val>
                                            <p:strVal val="#ppt_y-1"/>
                                          </p:val>
                                        </p:tav>
                                      </p:tavLst>
                                    </p:anim>
                                    <p:set>
                                      <p:cBhvr>
                                        <p:cTn dur="1" fill="hold">
                                          <p:stCondLst>
                                            <p:cond delay="1000"/>
                                          </p:stCondLst>
                                        </p:cTn>
                                        <p:tgtEl>
                                          <p:spTgt spid="21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4"/>
          <p:cNvSpPr/>
          <p:nvPr/>
        </p:nvSpPr>
        <p:spPr>
          <a:xfrm>
            <a:off x="0" y="0"/>
            <a:ext cx="381000" cy="5143500"/>
          </a:xfrm>
          <a:prstGeom prst="rect">
            <a:avLst/>
          </a:prstGeom>
          <a:solidFill>
            <a:srgbClr val="1A674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22" name="Google Shape;222;p24"/>
          <p:cNvCxnSpPr/>
          <p:nvPr/>
        </p:nvCxnSpPr>
        <p:spPr>
          <a:xfrm>
            <a:off x="3460750" y="0"/>
            <a:ext cx="0" cy="1397100"/>
          </a:xfrm>
          <a:prstGeom prst="straightConnector1">
            <a:avLst/>
          </a:prstGeom>
          <a:noFill/>
          <a:ln cap="flat" cmpd="sng" w="63500">
            <a:solidFill>
              <a:srgbClr val="FFD600"/>
            </a:solidFill>
            <a:prstDash val="solid"/>
            <a:round/>
            <a:headEnd len="med" w="med" type="none"/>
            <a:tailEnd len="med" w="med" type="none"/>
          </a:ln>
        </p:spPr>
      </p:cxnSp>
      <p:sp>
        <p:nvSpPr>
          <p:cNvPr id="223" name="Google Shape;223;p24"/>
          <p:cNvSpPr/>
          <p:nvPr/>
        </p:nvSpPr>
        <p:spPr>
          <a:xfrm>
            <a:off x="3937000" y="0"/>
            <a:ext cx="507900" cy="507900"/>
          </a:xfrm>
          <a:prstGeom prst="rect">
            <a:avLst/>
          </a:prstGeom>
          <a:solidFill>
            <a:srgbClr val="1A6746"/>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000">
                <a:solidFill>
                  <a:srgbClr val="FFD600"/>
                </a:solidFill>
                <a:latin typeface="Outfit SemiBold"/>
                <a:ea typeface="Outfit SemiBold"/>
                <a:cs typeface="Outfit SemiBold"/>
                <a:sym typeface="Outfit SemiBold"/>
              </a:rPr>
              <a:t>8</a:t>
            </a:r>
            <a:endParaRPr sz="2000">
              <a:solidFill>
                <a:srgbClr val="FFD600"/>
              </a:solidFill>
              <a:latin typeface="Outfit SemiBold"/>
              <a:ea typeface="Outfit SemiBold"/>
              <a:cs typeface="Outfit SemiBold"/>
              <a:sym typeface="Outfit SemiBold"/>
            </a:endParaRPr>
          </a:p>
        </p:txBody>
      </p:sp>
      <p:sp>
        <p:nvSpPr>
          <p:cNvPr id="224" name="Google Shape;224;p24"/>
          <p:cNvSpPr/>
          <p:nvPr/>
        </p:nvSpPr>
        <p:spPr>
          <a:xfrm>
            <a:off x="3810000" y="1016000"/>
            <a:ext cx="5079900" cy="507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3200">
                <a:solidFill>
                  <a:srgbClr val="1A6746"/>
                </a:solidFill>
                <a:latin typeface="Outfit SemiBold"/>
                <a:ea typeface="Outfit SemiBold"/>
                <a:cs typeface="Outfit SemiBold"/>
                <a:sym typeface="Outfit SemiBold"/>
              </a:rPr>
              <a:t>Future Plans</a:t>
            </a:r>
            <a:endParaRPr sz="3200">
              <a:solidFill>
                <a:srgbClr val="1A6746"/>
              </a:solidFill>
              <a:latin typeface="Outfit SemiBold"/>
              <a:ea typeface="Outfit SemiBold"/>
              <a:cs typeface="Outfit SemiBold"/>
              <a:sym typeface="Outfit SemiBold"/>
            </a:endParaRPr>
          </a:p>
        </p:txBody>
      </p:sp>
      <p:sp>
        <p:nvSpPr>
          <p:cNvPr id="225" name="Google Shape;225;p24"/>
          <p:cNvSpPr/>
          <p:nvPr/>
        </p:nvSpPr>
        <p:spPr>
          <a:xfrm>
            <a:off x="4381500" y="1714500"/>
            <a:ext cx="4317900" cy="5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Outfit SemiBold"/>
                <a:ea typeface="Outfit SemiBold"/>
                <a:cs typeface="Outfit SemiBold"/>
                <a:sym typeface="Outfit SemiBold"/>
              </a:rPr>
              <a:t>Expansion Goals</a:t>
            </a:r>
            <a:endParaRPr sz="1600">
              <a:latin typeface="Outfit SemiBold"/>
              <a:ea typeface="Outfit SemiBold"/>
              <a:cs typeface="Outfit SemiBold"/>
              <a:sym typeface="Outfit SemiBold"/>
            </a:endParaRPr>
          </a:p>
        </p:txBody>
      </p:sp>
      <p:sp>
        <p:nvSpPr>
          <p:cNvPr id="226" name="Google Shape;226;p24"/>
          <p:cNvSpPr txBox="1"/>
          <p:nvPr/>
        </p:nvSpPr>
        <p:spPr>
          <a:xfrm>
            <a:off x="3746500" y="2222500"/>
            <a:ext cx="5079900" cy="1905000"/>
          </a:xfrm>
          <a:prstGeom prst="rect">
            <a:avLst/>
          </a:prstGeom>
          <a:noFill/>
          <a:ln>
            <a:noFill/>
          </a:ln>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SzPts val="1200"/>
              <a:buFont typeface="Outfit"/>
              <a:buChar char="●"/>
            </a:pPr>
            <a:r>
              <a:rPr lang="en" sz="1200">
                <a:latin typeface="Outfit"/>
                <a:ea typeface="Outfit"/>
                <a:cs typeface="Outfit"/>
                <a:sym typeface="Outfit"/>
              </a:rPr>
              <a:t>Scaling the app to new cities and regions, increasing the number of participating restaurants and NGOs.</a:t>
            </a:r>
            <a:endParaRPr sz="1200">
              <a:latin typeface="Outfit"/>
              <a:ea typeface="Outfit"/>
              <a:cs typeface="Outfit"/>
              <a:sym typeface="Outfit"/>
            </a:endParaRPr>
          </a:p>
          <a:p>
            <a:pPr indent="-304800" lvl="0" marL="457200" rtl="0" algn="l">
              <a:lnSpc>
                <a:spcPct val="150000"/>
              </a:lnSpc>
              <a:spcBef>
                <a:spcPts val="0"/>
              </a:spcBef>
              <a:spcAft>
                <a:spcPts val="0"/>
              </a:spcAft>
              <a:buSzPts val="1200"/>
              <a:buFont typeface="Outfit"/>
              <a:buChar char="●"/>
            </a:pPr>
            <a:r>
              <a:rPr lang="en" sz="1200">
                <a:latin typeface="Outfit"/>
                <a:ea typeface="Outfit"/>
                <a:cs typeface="Outfit"/>
                <a:sym typeface="Outfit"/>
              </a:rPr>
              <a:t>Introducing more features like donation tracking, impact reporting, and volunteer coordination.</a:t>
            </a:r>
            <a:endParaRPr sz="1200">
              <a:latin typeface="Outfit"/>
              <a:ea typeface="Outfit"/>
              <a:cs typeface="Outfit"/>
              <a:sym typeface="Outfit"/>
            </a:endParaRPr>
          </a:p>
          <a:p>
            <a:pPr indent="-304800" lvl="0" marL="457200" rtl="0" algn="l">
              <a:lnSpc>
                <a:spcPct val="150000"/>
              </a:lnSpc>
              <a:spcBef>
                <a:spcPts val="0"/>
              </a:spcBef>
              <a:spcAft>
                <a:spcPts val="0"/>
              </a:spcAft>
              <a:buSzPts val="1200"/>
              <a:buFont typeface="Outfit"/>
              <a:buChar char="●"/>
            </a:pPr>
            <a:r>
              <a:rPr lang="en" sz="1200">
                <a:latin typeface="Outfit"/>
                <a:ea typeface="Outfit"/>
                <a:cs typeface="Outfit"/>
                <a:sym typeface="Outfit"/>
              </a:rPr>
              <a:t>Building partnerships with large-scale food suppliers, grocery stores, and other potential donors.</a:t>
            </a:r>
            <a:endParaRPr sz="1200">
              <a:latin typeface="Outfit"/>
              <a:ea typeface="Outfit"/>
              <a:cs typeface="Outfit"/>
              <a:sym typeface="Outfit"/>
            </a:endParaRPr>
          </a:p>
          <a:p>
            <a:pPr indent="-304800" lvl="0" marL="457200" rtl="0" algn="l">
              <a:lnSpc>
                <a:spcPct val="150000"/>
              </a:lnSpc>
              <a:spcBef>
                <a:spcPts val="0"/>
              </a:spcBef>
              <a:spcAft>
                <a:spcPts val="0"/>
              </a:spcAft>
              <a:buSzPts val="1200"/>
              <a:buFont typeface="Outfit"/>
              <a:buChar char="●"/>
            </a:pPr>
            <a:r>
              <a:rPr lang="en" sz="1200">
                <a:latin typeface="Outfit"/>
                <a:ea typeface="Outfit"/>
                <a:cs typeface="Outfit"/>
                <a:sym typeface="Outfit"/>
              </a:rPr>
              <a:t>Continuously improving user experience based on feedback and technological advancements.</a:t>
            </a:r>
            <a:endParaRPr sz="1200">
              <a:latin typeface="Outfit"/>
              <a:ea typeface="Outfit"/>
              <a:cs typeface="Outfit"/>
              <a:sym typeface="Outfit"/>
            </a:endParaRPr>
          </a:p>
        </p:txBody>
      </p:sp>
      <p:pic>
        <p:nvPicPr>
          <p:cNvPr id="227" name="Google Shape;227;p24"/>
          <p:cNvPicPr preferRelativeResize="0"/>
          <p:nvPr/>
        </p:nvPicPr>
        <p:blipFill>
          <a:blip r:embed="rId3">
            <a:alphaModFix/>
          </a:blip>
          <a:stretch>
            <a:fillRect/>
          </a:stretch>
        </p:blipFill>
        <p:spPr>
          <a:xfrm>
            <a:off x="381000" y="0"/>
            <a:ext cx="3048000" cy="5143500"/>
          </a:xfrm>
          <a:prstGeom prst="rect">
            <a:avLst/>
          </a:prstGeom>
          <a:noFill/>
          <a:ln>
            <a:noFill/>
          </a:ln>
        </p:spPr>
      </p:pic>
      <p:pic>
        <p:nvPicPr>
          <p:cNvPr id="228" name="Google Shape;228;p24"/>
          <p:cNvPicPr preferRelativeResize="0"/>
          <p:nvPr/>
        </p:nvPicPr>
        <p:blipFill>
          <a:blip r:embed="rId4">
            <a:alphaModFix/>
          </a:blip>
          <a:stretch>
            <a:fillRect/>
          </a:stretch>
        </p:blipFill>
        <p:spPr>
          <a:xfrm>
            <a:off x="3898900" y="1714500"/>
            <a:ext cx="381000" cy="381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21"/>
                                        </p:tgtEl>
                                        <p:attrNameLst>
                                          <p:attrName>style.visibility</p:attrName>
                                        </p:attrNameLst>
                                      </p:cBhvr>
                                      <p:to>
                                        <p:strVal val="visible"/>
                                      </p:to>
                                    </p:set>
                                    <p:anim calcmode="lin" valueType="num">
                                      <p:cBhvr additive="base">
                                        <p:cTn dur="1000"/>
                                        <p:tgtEl>
                                          <p:spTgt spid="22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0"/>
                                  </p:stCondLst>
                                  <p:childTnLst>
                                    <p:set>
                                      <p:cBhvr>
                                        <p:cTn dur="1" fill="hold">
                                          <p:stCondLst>
                                            <p:cond delay="0"/>
                                          </p:stCondLst>
                                        </p:cTn>
                                        <p:tgtEl>
                                          <p:spTgt spid="222"/>
                                        </p:tgtEl>
                                        <p:attrNameLst>
                                          <p:attrName>style.visibility</p:attrName>
                                        </p:attrNameLst>
                                      </p:cBhvr>
                                      <p:to>
                                        <p:strVal val="visible"/>
                                      </p:to>
                                    </p:set>
                                    <p:anim calcmode="lin" valueType="num">
                                      <p:cBhvr additive="base">
                                        <p:cTn dur="1000"/>
                                        <p:tgtEl>
                                          <p:spTgt spid="22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223"/>
                                        </p:tgtEl>
                                        <p:attrNameLst>
                                          <p:attrName>style.visibility</p:attrName>
                                        </p:attrNameLst>
                                      </p:cBhvr>
                                      <p:to>
                                        <p:strVal val="visible"/>
                                      </p:to>
                                    </p:set>
                                    <p:anim calcmode="lin" valueType="num">
                                      <p:cBhvr additive="base">
                                        <p:cTn dur="1000"/>
                                        <p:tgtEl>
                                          <p:spTgt spid="22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224"/>
                                        </p:tgtEl>
                                        <p:attrNameLst>
                                          <p:attrName>style.visibility</p:attrName>
                                        </p:attrNameLst>
                                      </p:cBhvr>
                                      <p:to>
                                        <p:strVal val="visible"/>
                                      </p:to>
                                    </p:set>
                                    <p:anim calcmode="lin" valueType="num">
                                      <p:cBhvr additive="base">
                                        <p:cTn dur="1000"/>
                                        <p:tgtEl>
                                          <p:spTgt spid="22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225"/>
                                        </p:tgtEl>
                                        <p:attrNameLst>
                                          <p:attrName>style.visibility</p:attrName>
                                        </p:attrNameLst>
                                      </p:cBhvr>
                                      <p:to>
                                        <p:strVal val="visible"/>
                                      </p:to>
                                    </p:set>
                                    <p:anim calcmode="lin" valueType="num">
                                      <p:cBhvr additive="base">
                                        <p:cTn dur="1000"/>
                                        <p:tgtEl>
                                          <p:spTgt spid="22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228"/>
                                        </p:tgtEl>
                                        <p:attrNameLst>
                                          <p:attrName>style.visibility</p:attrName>
                                        </p:attrNameLst>
                                      </p:cBhvr>
                                      <p:to>
                                        <p:strVal val="visible"/>
                                      </p:to>
                                    </p:set>
                                    <p:anim calcmode="lin" valueType="num">
                                      <p:cBhvr additive="base">
                                        <p:cTn dur="1000"/>
                                        <p:tgtEl>
                                          <p:spTgt spid="22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0"/>
                                  </p:stCondLst>
                                  <p:childTnLst>
                                    <p:set>
                                      <p:cBhvr>
                                        <p:cTn dur="1" fill="hold">
                                          <p:stCondLst>
                                            <p:cond delay="0"/>
                                          </p:stCondLst>
                                        </p:cTn>
                                        <p:tgtEl>
                                          <p:spTgt spid="227"/>
                                        </p:tgtEl>
                                        <p:attrNameLst>
                                          <p:attrName>style.visibility</p:attrName>
                                        </p:attrNameLst>
                                      </p:cBhvr>
                                      <p:to>
                                        <p:strVal val="visible"/>
                                      </p:to>
                                    </p:set>
                                    <p:anim calcmode="lin" valueType="num">
                                      <p:cBhvr additive="base">
                                        <p:cTn dur="1000"/>
                                        <p:tgtEl>
                                          <p:spTgt spid="227"/>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226">
                                            <p:txEl>
                                              <p:pRg end="0" st="0"/>
                                            </p:txEl>
                                          </p:spTgt>
                                        </p:tgtEl>
                                        <p:attrNameLst>
                                          <p:attrName>style.visibility</p:attrName>
                                        </p:attrNameLst>
                                      </p:cBhvr>
                                      <p:to>
                                        <p:strVal val="visible"/>
                                      </p:to>
                                    </p:set>
                                    <p:anim calcmode="lin" valueType="num">
                                      <p:cBhvr additive="base">
                                        <p:cTn dur="1000"/>
                                        <p:tgtEl>
                                          <p:spTgt spid="226">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000"/>
                            </p:stCondLst>
                            <p:childTnLst>
                              <p:par>
                                <p:cTn fill="hold" nodeType="afterEffect" presetClass="entr" presetID="2" presetSubtype="4">
                                  <p:stCondLst>
                                    <p:cond delay="0"/>
                                  </p:stCondLst>
                                  <p:childTnLst>
                                    <p:set>
                                      <p:cBhvr>
                                        <p:cTn dur="1" fill="hold">
                                          <p:stCondLst>
                                            <p:cond delay="0"/>
                                          </p:stCondLst>
                                        </p:cTn>
                                        <p:tgtEl>
                                          <p:spTgt spid="226">
                                            <p:txEl>
                                              <p:pRg end="1" st="1"/>
                                            </p:txEl>
                                          </p:spTgt>
                                        </p:tgtEl>
                                        <p:attrNameLst>
                                          <p:attrName>style.visibility</p:attrName>
                                        </p:attrNameLst>
                                      </p:cBhvr>
                                      <p:to>
                                        <p:strVal val="visible"/>
                                      </p:to>
                                    </p:set>
                                    <p:anim calcmode="lin" valueType="num">
                                      <p:cBhvr additive="base">
                                        <p:cTn dur="1000"/>
                                        <p:tgtEl>
                                          <p:spTgt spid="226">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000"/>
                            </p:stCondLst>
                            <p:childTnLst>
                              <p:par>
                                <p:cTn fill="hold" nodeType="afterEffect" presetClass="entr" presetID="2" presetSubtype="4">
                                  <p:stCondLst>
                                    <p:cond delay="0"/>
                                  </p:stCondLst>
                                  <p:childTnLst>
                                    <p:set>
                                      <p:cBhvr>
                                        <p:cTn dur="1" fill="hold">
                                          <p:stCondLst>
                                            <p:cond delay="0"/>
                                          </p:stCondLst>
                                        </p:cTn>
                                        <p:tgtEl>
                                          <p:spTgt spid="226">
                                            <p:txEl>
                                              <p:pRg end="2" st="2"/>
                                            </p:txEl>
                                          </p:spTgt>
                                        </p:tgtEl>
                                        <p:attrNameLst>
                                          <p:attrName>style.visibility</p:attrName>
                                        </p:attrNameLst>
                                      </p:cBhvr>
                                      <p:to>
                                        <p:strVal val="visible"/>
                                      </p:to>
                                    </p:set>
                                    <p:anim calcmode="lin" valueType="num">
                                      <p:cBhvr additive="base">
                                        <p:cTn dur="1000"/>
                                        <p:tgtEl>
                                          <p:spTgt spid="226">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4000"/>
                            </p:stCondLst>
                            <p:childTnLst>
                              <p:par>
                                <p:cTn fill="hold" nodeType="afterEffect" presetClass="entr" presetID="2" presetSubtype="4">
                                  <p:stCondLst>
                                    <p:cond delay="0"/>
                                  </p:stCondLst>
                                  <p:childTnLst>
                                    <p:set>
                                      <p:cBhvr>
                                        <p:cTn dur="1" fill="hold">
                                          <p:stCondLst>
                                            <p:cond delay="0"/>
                                          </p:stCondLst>
                                        </p:cTn>
                                        <p:tgtEl>
                                          <p:spTgt spid="226">
                                            <p:txEl>
                                              <p:pRg end="3" st="3"/>
                                            </p:txEl>
                                          </p:spTgt>
                                        </p:tgtEl>
                                        <p:attrNameLst>
                                          <p:attrName>style.visibility</p:attrName>
                                        </p:attrNameLst>
                                      </p:cBhvr>
                                      <p:to>
                                        <p:strVal val="visible"/>
                                      </p:to>
                                    </p:set>
                                    <p:anim calcmode="lin" valueType="num">
                                      <p:cBhvr additive="base">
                                        <p:cTn dur="1000"/>
                                        <p:tgtEl>
                                          <p:spTgt spid="226">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8">
                                  <p:stCondLst>
                                    <p:cond delay="0"/>
                                  </p:stCondLst>
                                  <p:childTnLst>
                                    <p:anim calcmode="lin" valueType="num">
                                      <p:cBhvr additive="base">
                                        <p:cTn dur="1000"/>
                                        <p:tgtEl>
                                          <p:spTgt spid="221"/>
                                        </p:tgtEl>
                                        <p:attrNameLst>
                                          <p:attrName>ppt_x</p:attrName>
                                        </p:attrNameLst>
                                      </p:cBhvr>
                                      <p:tavLst>
                                        <p:tav fmla="" tm="0">
                                          <p:val>
                                            <p:strVal val="#ppt_x"/>
                                          </p:val>
                                        </p:tav>
                                        <p:tav fmla="" tm="100000">
                                          <p:val>
                                            <p:strVal val="#ppt_x-1"/>
                                          </p:val>
                                        </p:tav>
                                      </p:tavLst>
                                    </p:anim>
                                    <p:set>
                                      <p:cBhvr>
                                        <p:cTn dur="1" fill="hold">
                                          <p:stCondLst>
                                            <p:cond delay="1000"/>
                                          </p:stCondLst>
                                        </p:cTn>
                                        <p:tgtEl>
                                          <p:spTgt spid="221"/>
                                        </p:tgtEl>
                                        <p:attrNameLst>
                                          <p:attrName>style.visibility</p:attrName>
                                        </p:attrNameLst>
                                      </p:cBhvr>
                                      <p:to>
                                        <p:strVal val="hidden"/>
                                      </p:to>
                                    </p:set>
                                  </p:childTnLst>
                                </p:cTn>
                              </p:par>
                              <p:par>
                                <p:cTn fill="hold" nodeType="withEffect" presetClass="exit" presetID="2" presetSubtype="4">
                                  <p:stCondLst>
                                    <p:cond delay="0"/>
                                  </p:stCondLst>
                                  <p:childTnLst>
                                    <p:anim calcmode="lin" valueType="num">
                                      <p:cBhvr additive="base">
                                        <p:cTn dur="1000"/>
                                        <p:tgtEl>
                                          <p:spTgt spid="222"/>
                                        </p:tgtEl>
                                        <p:attrNameLst>
                                          <p:attrName>ppt_y</p:attrName>
                                        </p:attrNameLst>
                                      </p:cBhvr>
                                      <p:tavLst>
                                        <p:tav fmla="" tm="0">
                                          <p:val>
                                            <p:strVal val="#ppt_y"/>
                                          </p:val>
                                        </p:tav>
                                        <p:tav fmla="" tm="100000">
                                          <p:val>
                                            <p:strVal val="#ppt_y+1"/>
                                          </p:val>
                                        </p:tav>
                                      </p:tavLst>
                                    </p:anim>
                                    <p:set>
                                      <p:cBhvr>
                                        <p:cTn dur="1" fill="hold">
                                          <p:stCondLst>
                                            <p:cond delay="1000"/>
                                          </p:stCondLst>
                                        </p:cTn>
                                        <p:tgtEl>
                                          <p:spTgt spid="222"/>
                                        </p:tgtEl>
                                        <p:attrNameLst>
                                          <p:attrName>style.visibility</p:attrName>
                                        </p:attrNameLst>
                                      </p:cBhvr>
                                      <p:to>
                                        <p:strVal val="hidden"/>
                                      </p:to>
                                    </p:set>
                                  </p:childTnLst>
                                </p:cTn>
                              </p:par>
                              <p:par>
                                <p:cTn fill="hold" nodeType="withEffect" presetClass="exit" presetID="2" presetSubtype="1">
                                  <p:stCondLst>
                                    <p:cond delay="0"/>
                                  </p:stCondLst>
                                  <p:childTnLst>
                                    <p:anim calcmode="lin" valueType="num">
                                      <p:cBhvr additive="base">
                                        <p:cTn dur="1000"/>
                                        <p:tgtEl>
                                          <p:spTgt spid="223"/>
                                        </p:tgtEl>
                                        <p:attrNameLst>
                                          <p:attrName>ppt_y</p:attrName>
                                        </p:attrNameLst>
                                      </p:cBhvr>
                                      <p:tavLst>
                                        <p:tav fmla="" tm="0">
                                          <p:val>
                                            <p:strVal val="#ppt_y"/>
                                          </p:val>
                                        </p:tav>
                                        <p:tav fmla="" tm="100000">
                                          <p:val>
                                            <p:strVal val="#ppt_y-1"/>
                                          </p:val>
                                        </p:tav>
                                      </p:tavLst>
                                    </p:anim>
                                    <p:set>
                                      <p:cBhvr>
                                        <p:cTn dur="1" fill="hold">
                                          <p:stCondLst>
                                            <p:cond delay="1000"/>
                                          </p:stCondLst>
                                        </p:cTn>
                                        <p:tgtEl>
                                          <p:spTgt spid="223"/>
                                        </p:tgtEl>
                                        <p:attrNameLst>
                                          <p:attrName>style.visibility</p:attrName>
                                        </p:attrNameLst>
                                      </p:cBhvr>
                                      <p:to>
                                        <p:strVal val="hidden"/>
                                      </p:to>
                                    </p:set>
                                  </p:childTnLst>
                                </p:cTn>
                              </p:par>
                              <p:par>
                                <p:cTn fill="hold" nodeType="withEffect" presetClass="exit" presetID="2" presetSubtype="1">
                                  <p:stCondLst>
                                    <p:cond delay="0"/>
                                  </p:stCondLst>
                                  <p:childTnLst>
                                    <p:anim calcmode="lin" valueType="num">
                                      <p:cBhvr additive="base">
                                        <p:cTn dur="1000"/>
                                        <p:tgtEl>
                                          <p:spTgt spid="224"/>
                                        </p:tgtEl>
                                        <p:attrNameLst>
                                          <p:attrName>ppt_y</p:attrName>
                                        </p:attrNameLst>
                                      </p:cBhvr>
                                      <p:tavLst>
                                        <p:tav fmla="" tm="0">
                                          <p:val>
                                            <p:strVal val="#ppt_y"/>
                                          </p:val>
                                        </p:tav>
                                        <p:tav fmla="" tm="100000">
                                          <p:val>
                                            <p:strVal val="#ppt_y-1"/>
                                          </p:val>
                                        </p:tav>
                                      </p:tavLst>
                                    </p:anim>
                                    <p:set>
                                      <p:cBhvr>
                                        <p:cTn dur="1" fill="hold">
                                          <p:stCondLst>
                                            <p:cond delay="1000"/>
                                          </p:stCondLst>
                                        </p:cTn>
                                        <p:tgtEl>
                                          <p:spTgt spid="224"/>
                                        </p:tgtEl>
                                        <p:attrNameLst>
                                          <p:attrName>style.visibility</p:attrName>
                                        </p:attrNameLst>
                                      </p:cBhvr>
                                      <p:to>
                                        <p:strVal val="hidden"/>
                                      </p:to>
                                    </p:set>
                                  </p:childTnLst>
                                </p:cTn>
                              </p:par>
                              <p:par>
                                <p:cTn fill="hold" nodeType="withEffect" presetClass="exit" presetID="2" presetSubtype="1">
                                  <p:stCondLst>
                                    <p:cond delay="0"/>
                                  </p:stCondLst>
                                  <p:childTnLst>
                                    <p:anim calcmode="lin" valueType="num">
                                      <p:cBhvr additive="base">
                                        <p:cTn dur="1000"/>
                                        <p:tgtEl>
                                          <p:spTgt spid="228"/>
                                        </p:tgtEl>
                                        <p:attrNameLst>
                                          <p:attrName>ppt_y</p:attrName>
                                        </p:attrNameLst>
                                      </p:cBhvr>
                                      <p:tavLst>
                                        <p:tav fmla="" tm="0">
                                          <p:val>
                                            <p:strVal val="#ppt_y"/>
                                          </p:val>
                                        </p:tav>
                                        <p:tav fmla="" tm="100000">
                                          <p:val>
                                            <p:strVal val="#ppt_y-1"/>
                                          </p:val>
                                        </p:tav>
                                      </p:tavLst>
                                    </p:anim>
                                    <p:set>
                                      <p:cBhvr>
                                        <p:cTn dur="1" fill="hold">
                                          <p:stCondLst>
                                            <p:cond delay="1000"/>
                                          </p:stCondLst>
                                        </p:cTn>
                                        <p:tgtEl>
                                          <p:spTgt spid="228"/>
                                        </p:tgtEl>
                                        <p:attrNameLst>
                                          <p:attrName>style.visibility</p:attrName>
                                        </p:attrNameLst>
                                      </p:cBhvr>
                                      <p:to>
                                        <p:strVal val="hidden"/>
                                      </p:to>
                                    </p:set>
                                  </p:childTnLst>
                                </p:cTn>
                              </p:par>
                              <p:par>
                                <p:cTn fill="hold" nodeType="withEffect" presetClass="exit" presetID="2" presetSubtype="1">
                                  <p:stCondLst>
                                    <p:cond delay="0"/>
                                  </p:stCondLst>
                                  <p:childTnLst>
                                    <p:anim calcmode="lin" valueType="num">
                                      <p:cBhvr additive="base">
                                        <p:cTn dur="1000"/>
                                        <p:tgtEl>
                                          <p:spTgt spid="225"/>
                                        </p:tgtEl>
                                        <p:attrNameLst>
                                          <p:attrName>ppt_y</p:attrName>
                                        </p:attrNameLst>
                                      </p:cBhvr>
                                      <p:tavLst>
                                        <p:tav fmla="" tm="0">
                                          <p:val>
                                            <p:strVal val="#ppt_y"/>
                                          </p:val>
                                        </p:tav>
                                        <p:tav fmla="" tm="100000">
                                          <p:val>
                                            <p:strVal val="#ppt_y-1"/>
                                          </p:val>
                                        </p:tav>
                                      </p:tavLst>
                                    </p:anim>
                                    <p:set>
                                      <p:cBhvr>
                                        <p:cTn dur="1" fill="hold">
                                          <p:stCondLst>
                                            <p:cond delay="1000"/>
                                          </p:stCondLst>
                                        </p:cTn>
                                        <p:tgtEl>
                                          <p:spTgt spid="225"/>
                                        </p:tgtEl>
                                        <p:attrNameLst>
                                          <p:attrName>style.visibility</p:attrName>
                                        </p:attrNameLst>
                                      </p:cBhvr>
                                      <p:to>
                                        <p:strVal val="hidden"/>
                                      </p:to>
                                    </p:set>
                                  </p:childTnLst>
                                </p:cTn>
                              </p:par>
                              <p:par>
                                <p:cTn fill="hold" nodeType="withEffect" presetClass="exit" presetID="2" presetSubtype="8">
                                  <p:stCondLst>
                                    <p:cond delay="0"/>
                                  </p:stCondLst>
                                  <p:childTnLst>
                                    <p:anim calcmode="lin" valueType="num">
                                      <p:cBhvr additive="base">
                                        <p:cTn dur="1000"/>
                                        <p:tgtEl>
                                          <p:spTgt spid="227"/>
                                        </p:tgtEl>
                                        <p:attrNameLst>
                                          <p:attrName>ppt_x</p:attrName>
                                        </p:attrNameLst>
                                      </p:cBhvr>
                                      <p:tavLst>
                                        <p:tav fmla="" tm="0">
                                          <p:val>
                                            <p:strVal val="#ppt_x"/>
                                          </p:val>
                                        </p:tav>
                                        <p:tav fmla="" tm="100000">
                                          <p:val>
                                            <p:strVal val="#ppt_x-1"/>
                                          </p:val>
                                        </p:tav>
                                      </p:tavLst>
                                    </p:anim>
                                    <p:set>
                                      <p:cBhvr>
                                        <p:cTn dur="1" fill="hold">
                                          <p:stCondLst>
                                            <p:cond delay="1000"/>
                                          </p:stCondLst>
                                        </p:cTn>
                                        <p:tgtEl>
                                          <p:spTgt spid="227"/>
                                        </p:tgtEl>
                                        <p:attrNameLst>
                                          <p:attrName>style.visibility</p:attrName>
                                        </p:attrNameLst>
                                      </p:cBhvr>
                                      <p:to>
                                        <p:strVal val="hidden"/>
                                      </p:to>
                                    </p:set>
                                  </p:childTnLst>
                                </p:cTn>
                              </p:par>
                              <p:par>
                                <p:cTn fill="hold" nodeType="withEffect" presetClass="exit" presetID="2" presetSubtype="4">
                                  <p:stCondLst>
                                    <p:cond delay="0"/>
                                  </p:stCondLst>
                                  <p:childTnLst>
                                    <p:anim calcmode="lin" valueType="num">
                                      <p:cBhvr additive="base">
                                        <p:cTn dur="1000"/>
                                        <p:tgtEl>
                                          <p:spTgt spid="226"/>
                                        </p:tgtEl>
                                        <p:attrNameLst>
                                          <p:attrName>ppt_y</p:attrName>
                                        </p:attrNameLst>
                                      </p:cBhvr>
                                      <p:tavLst>
                                        <p:tav fmla="" tm="0">
                                          <p:val>
                                            <p:strVal val="#ppt_y"/>
                                          </p:val>
                                        </p:tav>
                                        <p:tav fmla="" tm="100000">
                                          <p:val>
                                            <p:strVal val="#ppt_y+1"/>
                                          </p:val>
                                        </p:tav>
                                      </p:tavLst>
                                    </p:anim>
                                    <p:set>
                                      <p:cBhvr>
                                        <p:cTn dur="1" fill="hold">
                                          <p:stCondLst>
                                            <p:cond delay="1000"/>
                                          </p:stCondLst>
                                        </p:cTn>
                                        <p:tgtEl>
                                          <p:spTgt spid="226"/>
                                        </p:tgtEl>
                                        <p:attrNameLst>
                                          <p:attrName>style.visibility</p:attrName>
                                        </p:attrNameLst>
                                      </p:cBhvr>
                                      <p:to>
                                        <p:strVal val="hidden"/>
                                      </p:to>
                                    </p:set>
                                  </p:childTnLst>
                                </p:cTn>
                              </p:par>
                              <p:par>
                                <p:cTn fill="hold" nodeType="withEffect" presetClass="exit" presetID="2" presetSubtype="8">
                                  <p:stCondLst>
                                    <p:cond delay="0"/>
                                  </p:stCondLst>
                                  <p:childTnLst>
                                    <p:anim calcmode="lin" valueType="num">
                                      <p:cBhvr additive="base">
                                        <p:cTn dur="1000"/>
                                        <p:tgtEl>
                                          <p:spTgt spid="227"/>
                                        </p:tgtEl>
                                        <p:attrNameLst>
                                          <p:attrName>ppt_x</p:attrName>
                                        </p:attrNameLst>
                                      </p:cBhvr>
                                      <p:tavLst>
                                        <p:tav fmla="" tm="0">
                                          <p:val>
                                            <p:strVal val="#ppt_x"/>
                                          </p:val>
                                        </p:tav>
                                        <p:tav fmla="" tm="100000">
                                          <p:val>
                                            <p:strVal val="#ppt_x-1"/>
                                          </p:val>
                                        </p:tav>
                                      </p:tavLst>
                                    </p:anim>
                                    <p:set>
                                      <p:cBhvr>
                                        <p:cTn dur="1" fill="hold">
                                          <p:stCondLst>
                                            <p:cond delay="1000"/>
                                          </p:stCondLst>
                                        </p:cTn>
                                        <p:tgtEl>
                                          <p:spTgt spid="227"/>
                                        </p:tgtEl>
                                        <p:attrNameLst>
                                          <p:attrName>style.visibility</p:attrName>
                                        </p:attrNameLst>
                                      </p:cBhvr>
                                      <p:to>
                                        <p:strVal val="hidden"/>
                                      </p:to>
                                    </p:set>
                                  </p:childTnLst>
                                </p:cTn>
                              </p:par>
                              <p:par>
                                <p:cTn fill="hold" nodeType="withEffect" presetClass="exit" presetID="2" presetSubtype="4">
                                  <p:stCondLst>
                                    <p:cond delay="0"/>
                                  </p:stCondLst>
                                  <p:childTnLst>
                                    <p:anim calcmode="lin" valueType="num">
                                      <p:cBhvr additive="base">
                                        <p:cTn dur="1000"/>
                                        <p:tgtEl>
                                          <p:spTgt spid="228"/>
                                        </p:tgtEl>
                                        <p:attrNameLst>
                                          <p:attrName>ppt_y</p:attrName>
                                        </p:attrNameLst>
                                      </p:cBhvr>
                                      <p:tavLst>
                                        <p:tav fmla="" tm="0">
                                          <p:val>
                                            <p:strVal val="#ppt_y"/>
                                          </p:val>
                                        </p:tav>
                                        <p:tav fmla="" tm="100000">
                                          <p:val>
                                            <p:strVal val="#ppt_y+1"/>
                                          </p:val>
                                        </p:tav>
                                      </p:tavLst>
                                    </p:anim>
                                    <p:set>
                                      <p:cBhvr>
                                        <p:cTn dur="1" fill="hold">
                                          <p:stCondLst>
                                            <p:cond delay="1000"/>
                                          </p:stCondLst>
                                        </p:cTn>
                                        <p:tgtEl>
                                          <p:spTgt spid="22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5"/>
          <p:cNvSpPr/>
          <p:nvPr/>
        </p:nvSpPr>
        <p:spPr>
          <a:xfrm>
            <a:off x="0" y="0"/>
            <a:ext cx="381000" cy="5143500"/>
          </a:xfrm>
          <a:prstGeom prst="rect">
            <a:avLst/>
          </a:prstGeom>
          <a:solidFill>
            <a:srgbClr val="1A674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34" name="Google Shape;234;p25"/>
          <p:cNvCxnSpPr/>
          <p:nvPr/>
        </p:nvCxnSpPr>
        <p:spPr>
          <a:xfrm>
            <a:off x="3460750" y="0"/>
            <a:ext cx="0" cy="1397100"/>
          </a:xfrm>
          <a:prstGeom prst="straightConnector1">
            <a:avLst/>
          </a:prstGeom>
          <a:noFill/>
          <a:ln cap="flat" cmpd="sng" w="63500">
            <a:solidFill>
              <a:srgbClr val="FFD600"/>
            </a:solidFill>
            <a:prstDash val="solid"/>
            <a:round/>
            <a:headEnd len="med" w="med" type="none"/>
            <a:tailEnd len="med" w="med" type="none"/>
          </a:ln>
        </p:spPr>
      </p:cxnSp>
      <p:sp>
        <p:nvSpPr>
          <p:cNvPr id="235" name="Google Shape;235;p25"/>
          <p:cNvSpPr/>
          <p:nvPr/>
        </p:nvSpPr>
        <p:spPr>
          <a:xfrm>
            <a:off x="3937000" y="0"/>
            <a:ext cx="507900" cy="507900"/>
          </a:xfrm>
          <a:prstGeom prst="rect">
            <a:avLst/>
          </a:prstGeom>
          <a:solidFill>
            <a:srgbClr val="1A6746"/>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000">
                <a:solidFill>
                  <a:srgbClr val="FFD600"/>
                </a:solidFill>
                <a:latin typeface="Outfit SemiBold"/>
                <a:ea typeface="Outfit SemiBold"/>
                <a:cs typeface="Outfit SemiBold"/>
                <a:sym typeface="Outfit SemiBold"/>
              </a:rPr>
              <a:t>9</a:t>
            </a:r>
            <a:endParaRPr sz="2000">
              <a:solidFill>
                <a:srgbClr val="FFD600"/>
              </a:solidFill>
              <a:latin typeface="Outfit SemiBold"/>
              <a:ea typeface="Outfit SemiBold"/>
              <a:cs typeface="Outfit SemiBold"/>
              <a:sym typeface="Outfit SemiBold"/>
            </a:endParaRPr>
          </a:p>
        </p:txBody>
      </p:sp>
      <p:sp>
        <p:nvSpPr>
          <p:cNvPr id="236" name="Google Shape;236;p25"/>
          <p:cNvSpPr/>
          <p:nvPr/>
        </p:nvSpPr>
        <p:spPr>
          <a:xfrm>
            <a:off x="3810000" y="1016000"/>
            <a:ext cx="5079900" cy="507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3200">
                <a:solidFill>
                  <a:srgbClr val="1A6746"/>
                </a:solidFill>
                <a:latin typeface="Outfit SemiBold"/>
                <a:ea typeface="Outfit SemiBold"/>
                <a:cs typeface="Outfit SemiBold"/>
                <a:sym typeface="Outfit SemiBold"/>
              </a:rPr>
              <a:t>Conclusion</a:t>
            </a:r>
            <a:endParaRPr sz="3200">
              <a:solidFill>
                <a:srgbClr val="1A6746"/>
              </a:solidFill>
              <a:latin typeface="Outfit SemiBold"/>
              <a:ea typeface="Outfit SemiBold"/>
              <a:cs typeface="Outfit SemiBold"/>
              <a:sym typeface="Outfit SemiBold"/>
            </a:endParaRPr>
          </a:p>
        </p:txBody>
      </p:sp>
      <p:sp>
        <p:nvSpPr>
          <p:cNvPr id="237" name="Google Shape;237;p25"/>
          <p:cNvSpPr/>
          <p:nvPr/>
        </p:nvSpPr>
        <p:spPr>
          <a:xfrm>
            <a:off x="4381500" y="1714500"/>
            <a:ext cx="4317900" cy="5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Outfit SemiBold"/>
                <a:ea typeface="Outfit SemiBold"/>
                <a:cs typeface="Outfit SemiBold"/>
                <a:sym typeface="Outfit SemiBold"/>
              </a:rPr>
              <a:t>Next Steps</a:t>
            </a:r>
            <a:endParaRPr sz="1600">
              <a:latin typeface="Outfit SemiBold"/>
              <a:ea typeface="Outfit SemiBold"/>
              <a:cs typeface="Outfit SemiBold"/>
              <a:sym typeface="Outfit SemiBold"/>
            </a:endParaRPr>
          </a:p>
        </p:txBody>
      </p:sp>
      <p:sp>
        <p:nvSpPr>
          <p:cNvPr id="238" name="Google Shape;238;p25"/>
          <p:cNvSpPr txBox="1"/>
          <p:nvPr/>
        </p:nvSpPr>
        <p:spPr>
          <a:xfrm>
            <a:off x="3746500" y="2222500"/>
            <a:ext cx="5079900" cy="1905000"/>
          </a:xfrm>
          <a:prstGeom prst="rect">
            <a:avLst/>
          </a:prstGeom>
          <a:noFill/>
          <a:ln>
            <a:noFill/>
          </a:ln>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SzPts val="1200"/>
              <a:buFont typeface="Outfit"/>
              <a:buChar char="●"/>
            </a:pPr>
            <a:r>
              <a:rPr lang="en" sz="1200">
                <a:latin typeface="Outfit"/>
                <a:ea typeface="Outfit"/>
                <a:cs typeface="Outfit"/>
                <a:sym typeface="Outfit"/>
              </a:rPr>
              <a:t>The web app is a pivotal innovation addressing the twin issues of food waste and hunger in the community.</a:t>
            </a:r>
            <a:endParaRPr sz="1200">
              <a:latin typeface="Outfit"/>
              <a:ea typeface="Outfit"/>
              <a:cs typeface="Outfit"/>
              <a:sym typeface="Outfit"/>
            </a:endParaRPr>
          </a:p>
          <a:p>
            <a:pPr indent="-304800" lvl="0" marL="457200" rtl="0" algn="l">
              <a:lnSpc>
                <a:spcPct val="150000"/>
              </a:lnSpc>
              <a:spcBef>
                <a:spcPts val="0"/>
              </a:spcBef>
              <a:spcAft>
                <a:spcPts val="0"/>
              </a:spcAft>
              <a:buSzPts val="1200"/>
              <a:buFont typeface="Outfit"/>
              <a:buChar char="●"/>
            </a:pPr>
            <a:r>
              <a:rPr lang="en" sz="1200">
                <a:latin typeface="Outfit"/>
                <a:ea typeface="Outfit"/>
                <a:cs typeface="Outfit"/>
                <a:sym typeface="Outfit"/>
              </a:rPr>
              <a:t>Maximizing engagement and collaboration can lead to a more significant and sustained impact on food distribution.</a:t>
            </a:r>
            <a:endParaRPr sz="1200">
              <a:latin typeface="Outfit"/>
              <a:ea typeface="Outfit"/>
              <a:cs typeface="Outfit"/>
              <a:sym typeface="Outfit"/>
            </a:endParaRPr>
          </a:p>
          <a:p>
            <a:pPr indent="-304800" lvl="0" marL="457200" rtl="0" algn="l">
              <a:lnSpc>
                <a:spcPct val="150000"/>
              </a:lnSpc>
              <a:spcBef>
                <a:spcPts val="0"/>
              </a:spcBef>
              <a:spcAft>
                <a:spcPts val="0"/>
              </a:spcAft>
              <a:buSzPts val="1200"/>
              <a:buFont typeface="Outfit"/>
              <a:buChar char="●"/>
            </a:pPr>
            <a:r>
              <a:rPr lang="en" sz="1200">
                <a:latin typeface="Outfit"/>
                <a:ea typeface="Outfit"/>
                <a:cs typeface="Outfit"/>
                <a:sym typeface="Outfit"/>
              </a:rPr>
              <a:t>Encouraging more stakeholders to participate will help in scaling the initiative and reaching more people.</a:t>
            </a:r>
            <a:endParaRPr sz="1200">
              <a:latin typeface="Outfit"/>
              <a:ea typeface="Outfit"/>
              <a:cs typeface="Outfit"/>
              <a:sym typeface="Outfit"/>
            </a:endParaRPr>
          </a:p>
          <a:p>
            <a:pPr indent="-304800" lvl="0" marL="457200" rtl="0" algn="l">
              <a:lnSpc>
                <a:spcPct val="150000"/>
              </a:lnSpc>
              <a:spcBef>
                <a:spcPts val="0"/>
              </a:spcBef>
              <a:spcAft>
                <a:spcPts val="0"/>
              </a:spcAft>
              <a:buSzPts val="1200"/>
              <a:buFont typeface="Outfit"/>
              <a:buChar char="●"/>
            </a:pPr>
            <a:r>
              <a:rPr lang="en" sz="1200">
                <a:latin typeface="Outfit"/>
                <a:ea typeface="Outfit"/>
                <a:cs typeface="Outfit"/>
                <a:sym typeface="Outfit"/>
              </a:rPr>
              <a:t>Together, we can create a system where surplus food finds its way to those in need, fostering a giving community.</a:t>
            </a:r>
            <a:endParaRPr sz="1200">
              <a:latin typeface="Outfit"/>
              <a:ea typeface="Outfit"/>
              <a:cs typeface="Outfit"/>
              <a:sym typeface="Outfit"/>
            </a:endParaRPr>
          </a:p>
        </p:txBody>
      </p:sp>
      <p:pic>
        <p:nvPicPr>
          <p:cNvPr id="239" name="Google Shape;239;p25"/>
          <p:cNvPicPr preferRelativeResize="0"/>
          <p:nvPr/>
        </p:nvPicPr>
        <p:blipFill>
          <a:blip r:embed="rId3">
            <a:alphaModFix/>
          </a:blip>
          <a:stretch>
            <a:fillRect/>
          </a:stretch>
        </p:blipFill>
        <p:spPr>
          <a:xfrm>
            <a:off x="381000" y="0"/>
            <a:ext cx="3048000" cy="5143500"/>
          </a:xfrm>
          <a:prstGeom prst="rect">
            <a:avLst/>
          </a:prstGeom>
          <a:noFill/>
          <a:ln>
            <a:noFill/>
          </a:ln>
        </p:spPr>
      </p:pic>
      <p:pic>
        <p:nvPicPr>
          <p:cNvPr id="240" name="Google Shape;240;p25"/>
          <p:cNvPicPr preferRelativeResize="0"/>
          <p:nvPr/>
        </p:nvPicPr>
        <p:blipFill>
          <a:blip r:embed="rId4">
            <a:alphaModFix/>
          </a:blip>
          <a:stretch>
            <a:fillRect/>
          </a:stretch>
        </p:blipFill>
        <p:spPr>
          <a:xfrm>
            <a:off x="3898900" y="1714500"/>
            <a:ext cx="381000" cy="381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33"/>
                                        </p:tgtEl>
                                        <p:attrNameLst>
                                          <p:attrName>style.visibility</p:attrName>
                                        </p:attrNameLst>
                                      </p:cBhvr>
                                      <p:to>
                                        <p:strVal val="visible"/>
                                      </p:to>
                                    </p:set>
                                    <p:anim calcmode="lin" valueType="num">
                                      <p:cBhvr additive="base">
                                        <p:cTn dur="1000"/>
                                        <p:tgtEl>
                                          <p:spTgt spid="23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0"/>
                                  </p:stCondLst>
                                  <p:childTnLst>
                                    <p:set>
                                      <p:cBhvr>
                                        <p:cTn dur="1" fill="hold">
                                          <p:stCondLst>
                                            <p:cond delay="0"/>
                                          </p:stCondLst>
                                        </p:cTn>
                                        <p:tgtEl>
                                          <p:spTgt spid="234"/>
                                        </p:tgtEl>
                                        <p:attrNameLst>
                                          <p:attrName>style.visibility</p:attrName>
                                        </p:attrNameLst>
                                      </p:cBhvr>
                                      <p:to>
                                        <p:strVal val="visible"/>
                                      </p:to>
                                    </p:set>
                                    <p:anim calcmode="lin" valueType="num">
                                      <p:cBhvr additive="base">
                                        <p:cTn dur="1000"/>
                                        <p:tgtEl>
                                          <p:spTgt spid="23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235"/>
                                        </p:tgtEl>
                                        <p:attrNameLst>
                                          <p:attrName>style.visibility</p:attrName>
                                        </p:attrNameLst>
                                      </p:cBhvr>
                                      <p:to>
                                        <p:strVal val="visible"/>
                                      </p:to>
                                    </p:set>
                                    <p:anim calcmode="lin" valueType="num">
                                      <p:cBhvr additive="base">
                                        <p:cTn dur="1000"/>
                                        <p:tgtEl>
                                          <p:spTgt spid="23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236"/>
                                        </p:tgtEl>
                                        <p:attrNameLst>
                                          <p:attrName>style.visibility</p:attrName>
                                        </p:attrNameLst>
                                      </p:cBhvr>
                                      <p:to>
                                        <p:strVal val="visible"/>
                                      </p:to>
                                    </p:set>
                                    <p:anim calcmode="lin" valueType="num">
                                      <p:cBhvr additive="base">
                                        <p:cTn dur="1000"/>
                                        <p:tgtEl>
                                          <p:spTgt spid="23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240"/>
                                        </p:tgtEl>
                                        <p:attrNameLst>
                                          <p:attrName>style.visibility</p:attrName>
                                        </p:attrNameLst>
                                      </p:cBhvr>
                                      <p:to>
                                        <p:strVal val="visible"/>
                                      </p:to>
                                    </p:set>
                                    <p:anim calcmode="lin" valueType="num">
                                      <p:cBhvr additive="base">
                                        <p:cTn dur="1000"/>
                                        <p:tgtEl>
                                          <p:spTgt spid="24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237"/>
                                        </p:tgtEl>
                                        <p:attrNameLst>
                                          <p:attrName>style.visibility</p:attrName>
                                        </p:attrNameLst>
                                      </p:cBhvr>
                                      <p:to>
                                        <p:strVal val="visible"/>
                                      </p:to>
                                    </p:set>
                                    <p:anim calcmode="lin" valueType="num">
                                      <p:cBhvr additive="base">
                                        <p:cTn dur="1000"/>
                                        <p:tgtEl>
                                          <p:spTgt spid="23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0"/>
                                  </p:stCondLst>
                                  <p:childTnLst>
                                    <p:set>
                                      <p:cBhvr>
                                        <p:cTn dur="1" fill="hold">
                                          <p:stCondLst>
                                            <p:cond delay="0"/>
                                          </p:stCondLst>
                                        </p:cTn>
                                        <p:tgtEl>
                                          <p:spTgt spid="239"/>
                                        </p:tgtEl>
                                        <p:attrNameLst>
                                          <p:attrName>style.visibility</p:attrName>
                                        </p:attrNameLst>
                                      </p:cBhvr>
                                      <p:to>
                                        <p:strVal val="visible"/>
                                      </p:to>
                                    </p:set>
                                    <p:anim calcmode="lin" valueType="num">
                                      <p:cBhvr additive="base">
                                        <p:cTn dur="1000"/>
                                        <p:tgtEl>
                                          <p:spTgt spid="239"/>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238">
                                            <p:txEl>
                                              <p:pRg end="0" st="0"/>
                                            </p:txEl>
                                          </p:spTgt>
                                        </p:tgtEl>
                                        <p:attrNameLst>
                                          <p:attrName>style.visibility</p:attrName>
                                        </p:attrNameLst>
                                      </p:cBhvr>
                                      <p:to>
                                        <p:strVal val="visible"/>
                                      </p:to>
                                    </p:set>
                                    <p:anim calcmode="lin" valueType="num">
                                      <p:cBhvr additive="base">
                                        <p:cTn dur="1000"/>
                                        <p:tgtEl>
                                          <p:spTgt spid="238">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000"/>
                            </p:stCondLst>
                            <p:childTnLst>
                              <p:par>
                                <p:cTn fill="hold" nodeType="afterEffect" presetClass="entr" presetID="2" presetSubtype="4">
                                  <p:stCondLst>
                                    <p:cond delay="0"/>
                                  </p:stCondLst>
                                  <p:childTnLst>
                                    <p:set>
                                      <p:cBhvr>
                                        <p:cTn dur="1" fill="hold">
                                          <p:stCondLst>
                                            <p:cond delay="0"/>
                                          </p:stCondLst>
                                        </p:cTn>
                                        <p:tgtEl>
                                          <p:spTgt spid="238">
                                            <p:txEl>
                                              <p:pRg end="1" st="1"/>
                                            </p:txEl>
                                          </p:spTgt>
                                        </p:tgtEl>
                                        <p:attrNameLst>
                                          <p:attrName>style.visibility</p:attrName>
                                        </p:attrNameLst>
                                      </p:cBhvr>
                                      <p:to>
                                        <p:strVal val="visible"/>
                                      </p:to>
                                    </p:set>
                                    <p:anim calcmode="lin" valueType="num">
                                      <p:cBhvr additive="base">
                                        <p:cTn dur="1000"/>
                                        <p:tgtEl>
                                          <p:spTgt spid="238">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000"/>
                            </p:stCondLst>
                            <p:childTnLst>
                              <p:par>
                                <p:cTn fill="hold" nodeType="afterEffect" presetClass="entr" presetID="2" presetSubtype="4">
                                  <p:stCondLst>
                                    <p:cond delay="0"/>
                                  </p:stCondLst>
                                  <p:childTnLst>
                                    <p:set>
                                      <p:cBhvr>
                                        <p:cTn dur="1" fill="hold">
                                          <p:stCondLst>
                                            <p:cond delay="0"/>
                                          </p:stCondLst>
                                        </p:cTn>
                                        <p:tgtEl>
                                          <p:spTgt spid="238">
                                            <p:txEl>
                                              <p:pRg end="2" st="2"/>
                                            </p:txEl>
                                          </p:spTgt>
                                        </p:tgtEl>
                                        <p:attrNameLst>
                                          <p:attrName>style.visibility</p:attrName>
                                        </p:attrNameLst>
                                      </p:cBhvr>
                                      <p:to>
                                        <p:strVal val="visible"/>
                                      </p:to>
                                    </p:set>
                                    <p:anim calcmode="lin" valueType="num">
                                      <p:cBhvr additive="base">
                                        <p:cTn dur="1000"/>
                                        <p:tgtEl>
                                          <p:spTgt spid="238">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4000"/>
                            </p:stCondLst>
                            <p:childTnLst>
                              <p:par>
                                <p:cTn fill="hold" nodeType="afterEffect" presetClass="entr" presetID="2" presetSubtype="4">
                                  <p:stCondLst>
                                    <p:cond delay="0"/>
                                  </p:stCondLst>
                                  <p:childTnLst>
                                    <p:set>
                                      <p:cBhvr>
                                        <p:cTn dur="1" fill="hold">
                                          <p:stCondLst>
                                            <p:cond delay="0"/>
                                          </p:stCondLst>
                                        </p:cTn>
                                        <p:tgtEl>
                                          <p:spTgt spid="238">
                                            <p:txEl>
                                              <p:pRg end="3" st="3"/>
                                            </p:txEl>
                                          </p:spTgt>
                                        </p:tgtEl>
                                        <p:attrNameLst>
                                          <p:attrName>style.visibility</p:attrName>
                                        </p:attrNameLst>
                                      </p:cBhvr>
                                      <p:to>
                                        <p:strVal val="visible"/>
                                      </p:to>
                                    </p:set>
                                    <p:anim calcmode="lin" valueType="num">
                                      <p:cBhvr additive="base">
                                        <p:cTn dur="1000"/>
                                        <p:tgtEl>
                                          <p:spTgt spid="238">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8">
                                  <p:stCondLst>
                                    <p:cond delay="0"/>
                                  </p:stCondLst>
                                  <p:childTnLst>
                                    <p:anim calcmode="lin" valueType="num">
                                      <p:cBhvr additive="base">
                                        <p:cTn dur="1000"/>
                                        <p:tgtEl>
                                          <p:spTgt spid="233"/>
                                        </p:tgtEl>
                                        <p:attrNameLst>
                                          <p:attrName>ppt_x</p:attrName>
                                        </p:attrNameLst>
                                      </p:cBhvr>
                                      <p:tavLst>
                                        <p:tav fmla="" tm="0">
                                          <p:val>
                                            <p:strVal val="#ppt_x"/>
                                          </p:val>
                                        </p:tav>
                                        <p:tav fmla="" tm="100000">
                                          <p:val>
                                            <p:strVal val="#ppt_x-1"/>
                                          </p:val>
                                        </p:tav>
                                      </p:tavLst>
                                    </p:anim>
                                    <p:set>
                                      <p:cBhvr>
                                        <p:cTn dur="1" fill="hold">
                                          <p:stCondLst>
                                            <p:cond delay="1000"/>
                                          </p:stCondLst>
                                        </p:cTn>
                                        <p:tgtEl>
                                          <p:spTgt spid="233"/>
                                        </p:tgtEl>
                                        <p:attrNameLst>
                                          <p:attrName>style.visibility</p:attrName>
                                        </p:attrNameLst>
                                      </p:cBhvr>
                                      <p:to>
                                        <p:strVal val="hidden"/>
                                      </p:to>
                                    </p:set>
                                  </p:childTnLst>
                                </p:cTn>
                              </p:par>
                              <p:par>
                                <p:cTn fill="hold" nodeType="withEffect" presetClass="exit" presetID="2" presetSubtype="4">
                                  <p:stCondLst>
                                    <p:cond delay="0"/>
                                  </p:stCondLst>
                                  <p:childTnLst>
                                    <p:anim calcmode="lin" valueType="num">
                                      <p:cBhvr additive="base">
                                        <p:cTn dur="1000"/>
                                        <p:tgtEl>
                                          <p:spTgt spid="234"/>
                                        </p:tgtEl>
                                        <p:attrNameLst>
                                          <p:attrName>ppt_y</p:attrName>
                                        </p:attrNameLst>
                                      </p:cBhvr>
                                      <p:tavLst>
                                        <p:tav fmla="" tm="0">
                                          <p:val>
                                            <p:strVal val="#ppt_y"/>
                                          </p:val>
                                        </p:tav>
                                        <p:tav fmla="" tm="100000">
                                          <p:val>
                                            <p:strVal val="#ppt_y+1"/>
                                          </p:val>
                                        </p:tav>
                                      </p:tavLst>
                                    </p:anim>
                                    <p:set>
                                      <p:cBhvr>
                                        <p:cTn dur="1" fill="hold">
                                          <p:stCondLst>
                                            <p:cond delay="1000"/>
                                          </p:stCondLst>
                                        </p:cTn>
                                        <p:tgtEl>
                                          <p:spTgt spid="234"/>
                                        </p:tgtEl>
                                        <p:attrNameLst>
                                          <p:attrName>style.visibility</p:attrName>
                                        </p:attrNameLst>
                                      </p:cBhvr>
                                      <p:to>
                                        <p:strVal val="hidden"/>
                                      </p:to>
                                    </p:set>
                                  </p:childTnLst>
                                </p:cTn>
                              </p:par>
                              <p:par>
                                <p:cTn fill="hold" nodeType="withEffect" presetClass="exit" presetID="2" presetSubtype="1">
                                  <p:stCondLst>
                                    <p:cond delay="0"/>
                                  </p:stCondLst>
                                  <p:childTnLst>
                                    <p:anim calcmode="lin" valueType="num">
                                      <p:cBhvr additive="base">
                                        <p:cTn dur="1000"/>
                                        <p:tgtEl>
                                          <p:spTgt spid="235"/>
                                        </p:tgtEl>
                                        <p:attrNameLst>
                                          <p:attrName>ppt_y</p:attrName>
                                        </p:attrNameLst>
                                      </p:cBhvr>
                                      <p:tavLst>
                                        <p:tav fmla="" tm="0">
                                          <p:val>
                                            <p:strVal val="#ppt_y"/>
                                          </p:val>
                                        </p:tav>
                                        <p:tav fmla="" tm="100000">
                                          <p:val>
                                            <p:strVal val="#ppt_y-1"/>
                                          </p:val>
                                        </p:tav>
                                      </p:tavLst>
                                    </p:anim>
                                    <p:set>
                                      <p:cBhvr>
                                        <p:cTn dur="1" fill="hold">
                                          <p:stCondLst>
                                            <p:cond delay="1000"/>
                                          </p:stCondLst>
                                        </p:cTn>
                                        <p:tgtEl>
                                          <p:spTgt spid="235"/>
                                        </p:tgtEl>
                                        <p:attrNameLst>
                                          <p:attrName>style.visibility</p:attrName>
                                        </p:attrNameLst>
                                      </p:cBhvr>
                                      <p:to>
                                        <p:strVal val="hidden"/>
                                      </p:to>
                                    </p:set>
                                  </p:childTnLst>
                                </p:cTn>
                              </p:par>
                              <p:par>
                                <p:cTn fill="hold" nodeType="withEffect" presetClass="exit" presetID="2" presetSubtype="1">
                                  <p:stCondLst>
                                    <p:cond delay="0"/>
                                  </p:stCondLst>
                                  <p:childTnLst>
                                    <p:anim calcmode="lin" valueType="num">
                                      <p:cBhvr additive="base">
                                        <p:cTn dur="1000"/>
                                        <p:tgtEl>
                                          <p:spTgt spid="236"/>
                                        </p:tgtEl>
                                        <p:attrNameLst>
                                          <p:attrName>ppt_y</p:attrName>
                                        </p:attrNameLst>
                                      </p:cBhvr>
                                      <p:tavLst>
                                        <p:tav fmla="" tm="0">
                                          <p:val>
                                            <p:strVal val="#ppt_y"/>
                                          </p:val>
                                        </p:tav>
                                        <p:tav fmla="" tm="100000">
                                          <p:val>
                                            <p:strVal val="#ppt_y-1"/>
                                          </p:val>
                                        </p:tav>
                                      </p:tavLst>
                                    </p:anim>
                                    <p:set>
                                      <p:cBhvr>
                                        <p:cTn dur="1" fill="hold">
                                          <p:stCondLst>
                                            <p:cond delay="1000"/>
                                          </p:stCondLst>
                                        </p:cTn>
                                        <p:tgtEl>
                                          <p:spTgt spid="236"/>
                                        </p:tgtEl>
                                        <p:attrNameLst>
                                          <p:attrName>style.visibility</p:attrName>
                                        </p:attrNameLst>
                                      </p:cBhvr>
                                      <p:to>
                                        <p:strVal val="hidden"/>
                                      </p:to>
                                    </p:set>
                                  </p:childTnLst>
                                </p:cTn>
                              </p:par>
                              <p:par>
                                <p:cTn fill="hold" nodeType="withEffect" presetClass="exit" presetID="2" presetSubtype="4">
                                  <p:stCondLst>
                                    <p:cond delay="0"/>
                                  </p:stCondLst>
                                  <p:childTnLst>
                                    <p:anim calcmode="lin" valueType="num">
                                      <p:cBhvr additive="base">
                                        <p:cTn dur="1000"/>
                                        <p:tgtEl>
                                          <p:spTgt spid="237"/>
                                        </p:tgtEl>
                                        <p:attrNameLst>
                                          <p:attrName>ppt_y</p:attrName>
                                        </p:attrNameLst>
                                      </p:cBhvr>
                                      <p:tavLst>
                                        <p:tav fmla="" tm="0">
                                          <p:val>
                                            <p:strVal val="#ppt_y"/>
                                          </p:val>
                                        </p:tav>
                                        <p:tav fmla="" tm="100000">
                                          <p:val>
                                            <p:strVal val="#ppt_y+1"/>
                                          </p:val>
                                        </p:tav>
                                      </p:tavLst>
                                    </p:anim>
                                    <p:set>
                                      <p:cBhvr>
                                        <p:cTn dur="1" fill="hold">
                                          <p:stCondLst>
                                            <p:cond delay="1000"/>
                                          </p:stCondLst>
                                        </p:cTn>
                                        <p:tgtEl>
                                          <p:spTgt spid="237"/>
                                        </p:tgtEl>
                                        <p:attrNameLst>
                                          <p:attrName>style.visibility</p:attrName>
                                        </p:attrNameLst>
                                      </p:cBhvr>
                                      <p:to>
                                        <p:strVal val="hidden"/>
                                      </p:to>
                                    </p:set>
                                  </p:childTnLst>
                                </p:cTn>
                              </p:par>
                              <p:par>
                                <p:cTn fill="hold" nodeType="withEffect" presetClass="exit" presetID="2" presetSubtype="4">
                                  <p:stCondLst>
                                    <p:cond delay="0"/>
                                  </p:stCondLst>
                                  <p:childTnLst>
                                    <p:anim calcmode="lin" valueType="num">
                                      <p:cBhvr additive="base">
                                        <p:cTn dur="1000"/>
                                        <p:tgtEl>
                                          <p:spTgt spid="238"/>
                                        </p:tgtEl>
                                        <p:attrNameLst>
                                          <p:attrName>ppt_y</p:attrName>
                                        </p:attrNameLst>
                                      </p:cBhvr>
                                      <p:tavLst>
                                        <p:tav fmla="" tm="0">
                                          <p:val>
                                            <p:strVal val="#ppt_y"/>
                                          </p:val>
                                        </p:tav>
                                        <p:tav fmla="" tm="100000">
                                          <p:val>
                                            <p:strVal val="#ppt_y+1"/>
                                          </p:val>
                                        </p:tav>
                                      </p:tavLst>
                                    </p:anim>
                                    <p:set>
                                      <p:cBhvr>
                                        <p:cTn dur="1" fill="hold">
                                          <p:stCondLst>
                                            <p:cond delay="1000"/>
                                          </p:stCondLst>
                                        </p:cTn>
                                        <p:tgtEl>
                                          <p:spTgt spid="238"/>
                                        </p:tgtEl>
                                        <p:attrNameLst>
                                          <p:attrName>style.visibility</p:attrName>
                                        </p:attrNameLst>
                                      </p:cBhvr>
                                      <p:to>
                                        <p:strVal val="hidden"/>
                                      </p:to>
                                    </p:set>
                                  </p:childTnLst>
                                </p:cTn>
                              </p:par>
                              <p:par>
                                <p:cTn fill="hold" nodeType="withEffect" presetClass="exit" presetID="2" presetSubtype="8">
                                  <p:stCondLst>
                                    <p:cond delay="0"/>
                                  </p:stCondLst>
                                  <p:childTnLst>
                                    <p:anim calcmode="lin" valueType="num">
                                      <p:cBhvr additive="base">
                                        <p:cTn dur="1000"/>
                                        <p:tgtEl>
                                          <p:spTgt spid="239"/>
                                        </p:tgtEl>
                                        <p:attrNameLst>
                                          <p:attrName>ppt_x</p:attrName>
                                        </p:attrNameLst>
                                      </p:cBhvr>
                                      <p:tavLst>
                                        <p:tav fmla="" tm="0">
                                          <p:val>
                                            <p:strVal val="#ppt_x"/>
                                          </p:val>
                                        </p:tav>
                                        <p:tav fmla="" tm="100000">
                                          <p:val>
                                            <p:strVal val="#ppt_x-1"/>
                                          </p:val>
                                        </p:tav>
                                      </p:tavLst>
                                    </p:anim>
                                    <p:set>
                                      <p:cBhvr>
                                        <p:cTn dur="1" fill="hold">
                                          <p:stCondLst>
                                            <p:cond delay="1000"/>
                                          </p:stCondLst>
                                        </p:cTn>
                                        <p:tgtEl>
                                          <p:spTgt spid="239"/>
                                        </p:tgtEl>
                                        <p:attrNameLst>
                                          <p:attrName>style.visibility</p:attrName>
                                        </p:attrNameLst>
                                      </p:cBhvr>
                                      <p:to>
                                        <p:strVal val="hidden"/>
                                      </p:to>
                                    </p:set>
                                  </p:childTnLst>
                                </p:cTn>
                              </p:par>
                              <p:par>
                                <p:cTn fill="hold" nodeType="withEffect" presetClass="exit" presetID="2" presetSubtype="1">
                                  <p:stCondLst>
                                    <p:cond delay="0"/>
                                  </p:stCondLst>
                                  <p:childTnLst>
                                    <p:anim calcmode="lin" valueType="num">
                                      <p:cBhvr additive="base">
                                        <p:cTn dur="1000"/>
                                        <p:tgtEl>
                                          <p:spTgt spid="240"/>
                                        </p:tgtEl>
                                        <p:attrNameLst>
                                          <p:attrName>ppt_y</p:attrName>
                                        </p:attrNameLst>
                                      </p:cBhvr>
                                      <p:tavLst>
                                        <p:tav fmla="" tm="0">
                                          <p:val>
                                            <p:strVal val="#ppt_y"/>
                                          </p:val>
                                        </p:tav>
                                        <p:tav fmla="" tm="100000">
                                          <p:val>
                                            <p:strVal val="#ppt_y-1"/>
                                          </p:val>
                                        </p:tav>
                                      </p:tavLst>
                                    </p:anim>
                                    <p:set>
                                      <p:cBhvr>
                                        <p:cTn dur="1" fill="hold">
                                          <p:stCondLst>
                                            <p:cond delay="1000"/>
                                          </p:stCondLst>
                                        </p:cTn>
                                        <p:tgtEl>
                                          <p:spTgt spid="24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33"/>
                                        </p:tgtEl>
                                        <p:attrNameLst>
                                          <p:attrName>style.visibility</p:attrName>
                                        </p:attrNameLst>
                                      </p:cBhvr>
                                      <p:to>
                                        <p:strVal val="visible"/>
                                      </p:to>
                                    </p:set>
                                    <p:anim calcmode="lin" valueType="num">
                                      <p:cBhvr additive="base">
                                        <p:cTn dur="1000"/>
                                        <p:tgtEl>
                                          <p:spTgt spid="23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0"/>
                                  </p:stCondLst>
                                  <p:childTnLst>
                                    <p:set>
                                      <p:cBhvr>
                                        <p:cTn dur="1" fill="hold">
                                          <p:stCondLst>
                                            <p:cond delay="0"/>
                                          </p:stCondLst>
                                        </p:cTn>
                                        <p:tgtEl>
                                          <p:spTgt spid="234"/>
                                        </p:tgtEl>
                                        <p:attrNameLst>
                                          <p:attrName>style.visibility</p:attrName>
                                        </p:attrNameLst>
                                      </p:cBhvr>
                                      <p:to>
                                        <p:strVal val="visible"/>
                                      </p:to>
                                    </p:set>
                                    <p:anim calcmode="lin" valueType="num">
                                      <p:cBhvr additive="base">
                                        <p:cTn dur="1000"/>
                                        <p:tgtEl>
                                          <p:spTgt spid="23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235"/>
                                        </p:tgtEl>
                                        <p:attrNameLst>
                                          <p:attrName>style.visibility</p:attrName>
                                        </p:attrNameLst>
                                      </p:cBhvr>
                                      <p:to>
                                        <p:strVal val="visible"/>
                                      </p:to>
                                    </p:set>
                                    <p:anim calcmode="lin" valueType="num">
                                      <p:cBhvr additive="base">
                                        <p:cTn dur="1000"/>
                                        <p:tgtEl>
                                          <p:spTgt spid="23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0"/>
                                  </p:stCondLst>
                                  <p:childTnLst>
                                    <p:set>
                                      <p:cBhvr>
                                        <p:cTn dur="1" fill="hold">
                                          <p:stCondLst>
                                            <p:cond delay="0"/>
                                          </p:stCondLst>
                                        </p:cTn>
                                        <p:tgtEl>
                                          <p:spTgt spid="239"/>
                                        </p:tgtEl>
                                        <p:attrNameLst>
                                          <p:attrName>style.visibility</p:attrName>
                                        </p:attrNameLst>
                                      </p:cBhvr>
                                      <p:to>
                                        <p:strVal val="visible"/>
                                      </p:to>
                                    </p:set>
                                    <p:anim calcmode="lin" valueType="num">
                                      <p:cBhvr additive="base">
                                        <p:cTn dur="1000"/>
                                        <p:tgtEl>
                                          <p:spTgt spid="23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0"/>
                                  </p:stCondLst>
                                  <p:childTnLst>
                                    <p:set>
                                      <p:cBhvr>
                                        <p:cTn dur="1" fill="hold">
                                          <p:stCondLst>
                                            <p:cond delay="0"/>
                                          </p:stCondLst>
                                        </p:cTn>
                                        <p:tgtEl>
                                          <p:spTgt spid="236"/>
                                        </p:tgtEl>
                                        <p:attrNameLst>
                                          <p:attrName>style.visibility</p:attrName>
                                        </p:attrNameLst>
                                      </p:cBhvr>
                                      <p:to>
                                        <p:strVal val="visible"/>
                                      </p:to>
                                    </p:set>
                                    <p:anim calcmode="lin" valueType="num">
                                      <p:cBhvr additive="base">
                                        <p:cTn dur="1000"/>
                                        <p:tgtEl>
                                          <p:spTgt spid="23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237"/>
                                        </p:tgtEl>
                                        <p:attrNameLst>
                                          <p:attrName>style.visibility</p:attrName>
                                        </p:attrNameLst>
                                      </p:cBhvr>
                                      <p:to>
                                        <p:strVal val="visible"/>
                                      </p:to>
                                    </p:set>
                                    <p:anim calcmode="lin" valueType="num">
                                      <p:cBhvr additive="base">
                                        <p:cTn dur="1000"/>
                                        <p:tgtEl>
                                          <p:spTgt spid="237"/>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238">
                                            <p:txEl>
                                              <p:pRg end="0" st="0"/>
                                            </p:txEl>
                                          </p:spTgt>
                                        </p:tgtEl>
                                        <p:attrNameLst>
                                          <p:attrName>style.visibility</p:attrName>
                                        </p:attrNameLst>
                                      </p:cBhvr>
                                      <p:to>
                                        <p:strVal val="visible"/>
                                      </p:to>
                                    </p:set>
                                    <p:anim calcmode="lin" valueType="num">
                                      <p:cBhvr additive="base">
                                        <p:cTn dur="1000"/>
                                        <p:tgtEl>
                                          <p:spTgt spid="238">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000"/>
                            </p:stCondLst>
                            <p:childTnLst>
                              <p:par>
                                <p:cTn fill="hold" nodeType="afterEffect" presetClass="entr" presetID="2" presetSubtype="4">
                                  <p:stCondLst>
                                    <p:cond delay="0"/>
                                  </p:stCondLst>
                                  <p:childTnLst>
                                    <p:set>
                                      <p:cBhvr>
                                        <p:cTn dur="1" fill="hold">
                                          <p:stCondLst>
                                            <p:cond delay="0"/>
                                          </p:stCondLst>
                                        </p:cTn>
                                        <p:tgtEl>
                                          <p:spTgt spid="238">
                                            <p:txEl>
                                              <p:pRg end="1" st="1"/>
                                            </p:txEl>
                                          </p:spTgt>
                                        </p:tgtEl>
                                        <p:attrNameLst>
                                          <p:attrName>style.visibility</p:attrName>
                                        </p:attrNameLst>
                                      </p:cBhvr>
                                      <p:to>
                                        <p:strVal val="visible"/>
                                      </p:to>
                                    </p:set>
                                    <p:anim calcmode="lin" valueType="num">
                                      <p:cBhvr additive="base">
                                        <p:cTn dur="1000"/>
                                        <p:tgtEl>
                                          <p:spTgt spid="238">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000"/>
                            </p:stCondLst>
                            <p:childTnLst>
                              <p:par>
                                <p:cTn fill="hold" nodeType="afterEffect" presetClass="entr" presetID="2" presetSubtype="4">
                                  <p:stCondLst>
                                    <p:cond delay="0"/>
                                  </p:stCondLst>
                                  <p:childTnLst>
                                    <p:set>
                                      <p:cBhvr>
                                        <p:cTn dur="1" fill="hold">
                                          <p:stCondLst>
                                            <p:cond delay="0"/>
                                          </p:stCondLst>
                                        </p:cTn>
                                        <p:tgtEl>
                                          <p:spTgt spid="238">
                                            <p:txEl>
                                              <p:pRg end="2" st="2"/>
                                            </p:txEl>
                                          </p:spTgt>
                                        </p:tgtEl>
                                        <p:attrNameLst>
                                          <p:attrName>style.visibility</p:attrName>
                                        </p:attrNameLst>
                                      </p:cBhvr>
                                      <p:to>
                                        <p:strVal val="visible"/>
                                      </p:to>
                                    </p:set>
                                    <p:anim calcmode="lin" valueType="num">
                                      <p:cBhvr additive="base">
                                        <p:cTn dur="1000"/>
                                        <p:tgtEl>
                                          <p:spTgt spid="238">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4000"/>
                            </p:stCondLst>
                            <p:childTnLst>
                              <p:par>
                                <p:cTn fill="hold" nodeType="afterEffect" presetClass="entr" presetID="2" presetSubtype="4">
                                  <p:stCondLst>
                                    <p:cond delay="0"/>
                                  </p:stCondLst>
                                  <p:childTnLst>
                                    <p:set>
                                      <p:cBhvr>
                                        <p:cTn dur="1" fill="hold">
                                          <p:stCondLst>
                                            <p:cond delay="0"/>
                                          </p:stCondLst>
                                        </p:cTn>
                                        <p:tgtEl>
                                          <p:spTgt spid="238">
                                            <p:txEl>
                                              <p:pRg end="3" st="3"/>
                                            </p:txEl>
                                          </p:spTgt>
                                        </p:tgtEl>
                                        <p:attrNameLst>
                                          <p:attrName>style.visibility</p:attrName>
                                        </p:attrNameLst>
                                      </p:cBhvr>
                                      <p:to>
                                        <p:strVal val="visible"/>
                                      </p:to>
                                    </p:set>
                                    <p:anim calcmode="lin" valueType="num">
                                      <p:cBhvr additive="base">
                                        <p:cTn dur="1000"/>
                                        <p:tgtEl>
                                          <p:spTgt spid="238">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240"/>
                                        </p:tgtEl>
                                        <p:attrNameLst>
                                          <p:attrName>style.visibility</p:attrName>
                                        </p:attrNameLst>
                                      </p:cBhvr>
                                      <p:to>
                                        <p:strVal val="visible"/>
                                      </p:to>
                                    </p:set>
                                    <p:anim calcmode="lin" valueType="num">
                                      <p:cBhvr additive="base">
                                        <p:cTn dur="1000"/>
                                        <p:tgtEl>
                                          <p:spTgt spid="24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8">
                                  <p:stCondLst>
                                    <p:cond delay="0"/>
                                  </p:stCondLst>
                                  <p:childTnLst>
                                    <p:anim calcmode="lin" valueType="num">
                                      <p:cBhvr additive="base">
                                        <p:cTn dur="1000"/>
                                        <p:tgtEl>
                                          <p:spTgt spid="233"/>
                                        </p:tgtEl>
                                        <p:attrNameLst>
                                          <p:attrName>ppt_x</p:attrName>
                                        </p:attrNameLst>
                                      </p:cBhvr>
                                      <p:tavLst>
                                        <p:tav fmla="" tm="0">
                                          <p:val>
                                            <p:strVal val="#ppt_x"/>
                                          </p:val>
                                        </p:tav>
                                        <p:tav fmla="" tm="100000">
                                          <p:val>
                                            <p:strVal val="#ppt_x-1"/>
                                          </p:val>
                                        </p:tav>
                                      </p:tavLst>
                                    </p:anim>
                                    <p:set>
                                      <p:cBhvr>
                                        <p:cTn dur="1" fill="hold">
                                          <p:stCondLst>
                                            <p:cond delay="1000"/>
                                          </p:stCondLst>
                                        </p:cTn>
                                        <p:tgtEl>
                                          <p:spTgt spid="233"/>
                                        </p:tgtEl>
                                        <p:attrNameLst>
                                          <p:attrName>style.visibility</p:attrName>
                                        </p:attrNameLst>
                                      </p:cBhvr>
                                      <p:to>
                                        <p:strVal val="hidden"/>
                                      </p:to>
                                    </p:set>
                                  </p:childTnLst>
                                </p:cTn>
                              </p:par>
                              <p:par>
                                <p:cTn fill="hold" nodeType="withEffect" presetClass="exit" presetID="2" presetSubtype="4">
                                  <p:stCondLst>
                                    <p:cond delay="0"/>
                                  </p:stCondLst>
                                  <p:childTnLst>
                                    <p:anim calcmode="lin" valueType="num">
                                      <p:cBhvr additive="base">
                                        <p:cTn dur="1000"/>
                                        <p:tgtEl>
                                          <p:spTgt spid="234"/>
                                        </p:tgtEl>
                                        <p:attrNameLst>
                                          <p:attrName>ppt_y</p:attrName>
                                        </p:attrNameLst>
                                      </p:cBhvr>
                                      <p:tavLst>
                                        <p:tav fmla="" tm="0">
                                          <p:val>
                                            <p:strVal val="#ppt_y"/>
                                          </p:val>
                                        </p:tav>
                                        <p:tav fmla="" tm="100000">
                                          <p:val>
                                            <p:strVal val="#ppt_y+1"/>
                                          </p:val>
                                        </p:tav>
                                      </p:tavLst>
                                    </p:anim>
                                    <p:set>
                                      <p:cBhvr>
                                        <p:cTn dur="1" fill="hold">
                                          <p:stCondLst>
                                            <p:cond delay="1000"/>
                                          </p:stCondLst>
                                        </p:cTn>
                                        <p:tgtEl>
                                          <p:spTgt spid="234"/>
                                        </p:tgtEl>
                                        <p:attrNameLst>
                                          <p:attrName>style.visibility</p:attrName>
                                        </p:attrNameLst>
                                      </p:cBhvr>
                                      <p:to>
                                        <p:strVal val="hidden"/>
                                      </p:to>
                                    </p:set>
                                  </p:childTnLst>
                                </p:cTn>
                              </p:par>
                              <p:par>
                                <p:cTn fill="hold" nodeType="withEffect" presetClass="exit" presetID="2" presetSubtype="4">
                                  <p:stCondLst>
                                    <p:cond delay="0"/>
                                  </p:stCondLst>
                                  <p:childTnLst>
                                    <p:anim calcmode="lin" valueType="num">
                                      <p:cBhvr additive="base">
                                        <p:cTn dur="1000"/>
                                        <p:tgtEl>
                                          <p:spTgt spid="235"/>
                                        </p:tgtEl>
                                        <p:attrNameLst>
                                          <p:attrName>ppt_y</p:attrName>
                                        </p:attrNameLst>
                                      </p:cBhvr>
                                      <p:tavLst>
                                        <p:tav fmla="" tm="0">
                                          <p:val>
                                            <p:strVal val="#ppt_y"/>
                                          </p:val>
                                        </p:tav>
                                        <p:tav fmla="" tm="100000">
                                          <p:val>
                                            <p:strVal val="#ppt_y+1"/>
                                          </p:val>
                                        </p:tav>
                                      </p:tavLst>
                                    </p:anim>
                                    <p:set>
                                      <p:cBhvr>
                                        <p:cTn dur="1" fill="hold">
                                          <p:stCondLst>
                                            <p:cond delay="1000"/>
                                          </p:stCondLst>
                                        </p:cTn>
                                        <p:tgtEl>
                                          <p:spTgt spid="235"/>
                                        </p:tgtEl>
                                        <p:attrNameLst>
                                          <p:attrName>style.visibility</p:attrName>
                                        </p:attrNameLst>
                                      </p:cBhvr>
                                      <p:to>
                                        <p:strVal val="hidden"/>
                                      </p:to>
                                    </p:set>
                                  </p:childTnLst>
                                </p:cTn>
                              </p:par>
                              <p:par>
                                <p:cTn fill="hold" nodeType="withEffect" presetClass="exit" presetID="2" presetSubtype="8">
                                  <p:stCondLst>
                                    <p:cond delay="0"/>
                                  </p:stCondLst>
                                  <p:childTnLst>
                                    <p:anim calcmode="lin" valueType="num">
                                      <p:cBhvr additive="base">
                                        <p:cTn dur="1000"/>
                                        <p:tgtEl>
                                          <p:spTgt spid="239"/>
                                        </p:tgtEl>
                                        <p:attrNameLst>
                                          <p:attrName>ppt_x</p:attrName>
                                        </p:attrNameLst>
                                      </p:cBhvr>
                                      <p:tavLst>
                                        <p:tav fmla="" tm="0">
                                          <p:val>
                                            <p:strVal val="#ppt_x"/>
                                          </p:val>
                                        </p:tav>
                                        <p:tav fmla="" tm="100000">
                                          <p:val>
                                            <p:strVal val="#ppt_x-1"/>
                                          </p:val>
                                        </p:tav>
                                      </p:tavLst>
                                    </p:anim>
                                    <p:set>
                                      <p:cBhvr>
                                        <p:cTn dur="1" fill="hold">
                                          <p:stCondLst>
                                            <p:cond delay="1000"/>
                                          </p:stCondLst>
                                        </p:cTn>
                                        <p:tgtEl>
                                          <p:spTgt spid="239"/>
                                        </p:tgtEl>
                                        <p:attrNameLst>
                                          <p:attrName>style.visibility</p:attrName>
                                        </p:attrNameLst>
                                      </p:cBhvr>
                                      <p:to>
                                        <p:strVal val="hidden"/>
                                      </p:to>
                                    </p:set>
                                  </p:childTnLst>
                                </p:cTn>
                              </p:par>
                              <p:par>
                                <p:cTn fill="hold" nodeType="withEffect" presetClass="exit" presetID="2" presetSubtype="4">
                                  <p:stCondLst>
                                    <p:cond delay="0"/>
                                  </p:stCondLst>
                                  <p:childTnLst>
                                    <p:anim calcmode="lin" valueType="num">
                                      <p:cBhvr additive="base">
                                        <p:cTn dur="1000"/>
                                        <p:tgtEl>
                                          <p:spTgt spid="236"/>
                                        </p:tgtEl>
                                        <p:attrNameLst>
                                          <p:attrName>ppt_y</p:attrName>
                                        </p:attrNameLst>
                                      </p:cBhvr>
                                      <p:tavLst>
                                        <p:tav fmla="" tm="0">
                                          <p:val>
                                            <p:strVal val="#ppt_y"/>
                                          </p:val>
                                        </p:tav>
                                        <p:tav fmla="" tm="100000">
                                          <p:val>
                                            <p:strVal val="#ppt_y+1"/>
                                          </p:val>
                                        </p:tav>
                                      </p:tavLst>
                                    </p:anim>
                                    <p:set>
                                      <p:cBhvr>
                                        <p:cTn dur="1" fill="hold">
                                          <p:stCondLst>
                                            <p:cond delay="1000"/>
                                          </p:stCondLst>
                                        </p:cTn>
                                        <p:tgtEl>
                                          <p:spTgt spid="236"/>
                                        </p:tgtEl>
                                        <p:attrNameLst>
                                          <p:attrName>style.visibility</p:attrName>
                                        </p:attrNameLst>
                                      </p:cBhvr>
                                      <p:to>
                                        <p:strVal val="hidden"/>
                                      </p:to>
                                    </p:set>
                                  </p:childTnLst>
                                </p:cTn>
                              </p:par>
                              <p:par>
                                <p:cTn fill="hold" nodeType="withEffect" presetClass="exit" presetID="2" presetSubtype="4">
                                  <p:stCondLst>
                                    <p:cond delay="0"/>
                                  </p:stCondLst>
                                  <p:childTnLst>
                                    <p:anim calcmode="lin" valueType="num">
                                      <p:cBhvr additive="base">
                                        <p:cTn dur="1000"/>
                                        <p:tgtEl>
                                          <p:spTgt spid="240"/>
                                        </p:tgtEl>
                                        <p:attrNameLst>
                                          <p:attrName>ppt_y</p:attrName>
                                        </p:attrNameLst>
                                      </p:cBhvr>
                                      <p:tavLst>
                                        <p:tav fmla="" tm="0">
                                          <p:val>
                                            <p:strVal val="#ppt_y"/>
                                          </p:val>
                                        </p:tav>
                                        <p:tav fmla="" tm="100000">
                                          <p:val>
                                            <p:strVal val="#ppt_y+1"/>
                                          </p:val>
                                        </p:tav>
                                      </p:tavLst>
                                    </p:anim>
                                    <p:set>
                                      <p:cBhvr>
                                        <p:cTn dur="1" fill="hold">
                                          <p:stCondLst>
                                            <p:cond delay="1000"/>
                                          </p:stCondLst>
                                        </p:cTn>
                                        <p:tgtEl>
                                          <p:spTgt spid="240"/>
                                        </p:tgtEl>
                                        <p:attrNameLst>
                                          <p:attrName>style.visibility</p:attrName>
                                        </p:attrNameLst>
                                      </p:cBhvr>
                                      <p:to>
                                        <p:strVal val="hidden"/>
                                      </p:to>
                                    </p:set>
                                  </p:childTnLst>
                                </p:cTn>
                              </p:par>
                              <p:par>
                                <p:cTn fill="hold" nodeType="withEffect" presetClass="exit" presetID="2" presetSubtype="4">
                                  <p:stCondLst>
                                    <p:cond delay="0"/>
                                  </p:stCondLst>
                                  <p:childTnLst>
                                    <p:anim calcmode="lin" valueType="num">
                                      <p:cBhvr additive="base">
                                        <p:cTn dur="1000"/>
                                        <p:tgtEl>
                                          <p:spTgt spid="237"/>
                                        </p:tgtEl>
                                        <p:attrNameLst>
                                          <p:attrName>ppt_y</p:attrName>
                                        </p:attrNameLst>
                                      </p:cBhvr>
                                      <p:tavLst>
                                        <p:tav fmla="" tm="0">
                                          <p:val>
                                            <p:strVal val="#ppt_y"/>
                                          </p:val>
                                        </p:tav>
                                        <p:tav fmla="" tm="100000">
                                          <p:val>
                                            <p:strVal val="#ppt_y+1"/>
                                          </p:val>
                                        </p:tav>
                                      </p:tavLst>
                                    </p:anim>
                                    <p:set>
                                      <p:cBhvr>
                                        <p:cTn dur="1" fill="hold">
                                          <p:stCondLst>
                                            <p:cond delay="1000"/>
                                          </p:stCondLst>
                                        </p:cTn>
                                        <p:tgtEl>
                                          <p:spTgt spid="237"/>
                                        </p:tgtEl>
                                        <p:attrNameLst>
                                          <p:attrName>style.visibility</p:attrName>
                                        </p:attrNameLst>
                                      </p:cBhvr>
                                      <p:to>
                                        <p:strVal val="hidden"/>
                                      </p:to>
                                    </p:set>
                                  </p:childTnLst>
                                </p:cTn>
                              </p:par>
                              <p:par>
                                <p:cTn fill="hold" nodeType="withEffect" presetClass="exit" presetID="2" presetSubtype="4">
                                  <p:stCondLst>
                                    <p:cond delay="0"/>
                                  </p:stCondLst>
                                  <p:childTnLst>
                                    <p:anim calcmode="lin" valueType="num">
                                      <p:cBhvr additive="base">
                                        <p:cTn dur="1000"/>
                                        <p:tgtEl>
                                          <p:spTgt spid="238"/>
                                        </p:tgtEl>
                                        <p:attrNameLst>
                                          <p:attrName>ppt_y</p:attrName>
                                        </p:attrNameLst>
                                      </p:cBhvr>
                                      <p:tavLst>
                                        <p:tav fmla="" tm="0">
                                          <p:val>
                                            <p:strVal val="#ppt_y"/>
                                          </p:val>
                                        </p:tav>
                                        <p:tav fmla="" tm="100000">
                                          <p:val>
                                            <p:strVal val="#ppt_y+1"/>
                                          </p:val>
                                        </p:tav>
                                      </p:tavLst>
                                    </p:anim>
                                    <p:set>
                                      <p:cBhvr>
                                        <p:cTn dur="1" fill="hold">
                                          <p:stCondLst>
                                            <p:cond delay="1000"/>
                                          </p:stCondLst>
                                        </p:cTn>
                                        <p:tgtEl>
                                          <p:spTgt spid="23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descr="preencoded.png" id="245" name="Google Shape;245;p26"/>
          <p:cNvPicPr preferRelativeResize="0"/>
          <p:nvPr/>
        </p:nvPicPr>
        <p:blipFill rotWithShape="1">
          <a:blip r:embed="rId3">
            <a:alphaModFix/>
          </a:blip>
          <a:srcRect b="0" l="0" r="0" t="0"/>
          <a:stretch/>
        </p:blipFill>
        <p:spPr>
          <a:xfrm>
            <a:off x="345875" y="0"/>
            <a:ext cx="3768925" cy="5143500"/>
          </a:xfrm>
          <a:prstGeom prst="rect">
            <a:avLst/>
          </a:prstGeom>
          <a:noFill/>
          <a:ln>
            <a:noFill/>
          </a:ln>
        </p:spPr>
      </p:pic>
      <p:sp>
        <p:nvSpPr>
          <p:cNvPr id="246" name="Google Shape;246;p26"/>
          <p:cNvSpPr/>
          <p:nvPr/>
        </p:nvSpPr>
        <p:spPr>
          <a:xfrm>
            <a:off x="0" y="0"/>
            <a:ext cx="381000" cy="5143500"/>
          </a:xfrm>
          <a:prstGeom prst="rect">
            <a:avLst/>
          </a:prstGeom>
          <a:solidFill>
            <a:srgbClr val="1A674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7" name="Google Shape;247;p26"/>
          <p:cNvSpPr txBox="1"/>
          <p:nvPr/>
        </p:nvSpPr>
        <p:spPr>
          <a:xfrm>
            <a:off x="4375625" y="2230475"/>
            <a:ext cx="4473300" cy="2223600"/>
          </a:xfrm>
          <a:prstGeom prst="rect">
            <a:avLst/>
          </a:prstGeom>
          <a:noFill/>
          <a:ln>
            <a:noFill/>
          </a:ln>
        </p:spPr>
        <p:txBody>
          <a:bodyPr anchorCtr="0" anchor="t" bIns="91425" lIns="91425" spcFirstLastPara="1" rIns="91425" wrap="square" tIns="91425">
            <a:spAutoFit/>
          </a:bodyPr>
          <a:lstStyle/>
          <a:p>
            <a:pPr indent="0" lvl="0" marL="0" rtl="0" algn="l">
              <a:lnSpc>
                <a:spcPct val="159942"/>
              </a:lnSpc>
              <a:spcBef>
                <a:spcPts val="0"/>
              </a:spcBef>
              <a:spcAft>
                <a:spcPts val="0"/>
              </a:spcAft>
              <a:buNone/>
            </a:pPr>
            <a:r>
              <a:rPr lang="en" sz="1250">
                <a:latin typeface="Outfit Medium"/>
                <a:ea typeface="Outfit Medium"/>
                <a:cs typeface="Outfit Medium"/>
                <a:sym typeface="Outfit Medium"/>
              </a:rPr>
              <a:t>Thank you for your attention. We've covered a lot of ground today regarding our initiative to connect NGOs and restaurants for surplus food distribution. Now, we would like to address any questions you may have. Here are some common queries we've anticipated to help clarify our mission, operations, and the impact of our web app. Let's dive into the Q&amp;A.</a:t>
            </a:r>
            <a:endParaRPr sz="1250">
              <a:latin typeface="Outfit Medium"/>
              <a:ea typeface="Outfit Medium"/>
              <a:cs typeface="Outfit Medium"/>
              <a:sym typeface="Outfit Medium"/>
            </a:endParaRPr>
          </a:p>
        </p:txBody>
      </p:sp>
      <p:sp>
        <p:nvSpPr>
          <p:cNvPr id="248" name="Google Shape;248;p26"/>
          <p:cNvSpPr txBox="1"/>
          <p:nvPr/>
        </p:nvSpPr>
        <p:spPr>
          <a:xfrm>
            <a:off x="4511050" y="1340900"/>
            <a:ext cx="3000000" cy="603000"/>
          </a:xfrm>
          <a:prstGeom prst="rect">
            <a:avLst/>
          </a:prstGeom>
          <a:noFill/>
          <a:ln>
            <a:noFill/>
          </a:ln>
        </p:spPr>
        <p:txBody>
          <a:bodyPr anchorCtr="0" anchor="t" bIns="91425" lIns="91425" spcFirstLastPara="1" rIns="91425" wrap="square" tIns="91425">
            <a:spAutoFit/>
          </a:bodyPr>
          <a:lstStyle/>
          <a:p>
            <a:pPr indent="0" lvl="0" marL="0" rtl="0" algn="l">
              <a:lnSpc>
                <a:spcPct val="124993"/>
              </a:lnSpc>
              <a:spcBef>
                <a:spcPts val="0"/>
              </a:spcBef>
              <a:spcAft>
                <a:spcPts val="0"/>
              </a:spcAft>
              <a:buNone/>
            </a:pPr>
            <a:r>
              <a:rPr b="1" lang="en" sz="2717">
                <a:solidFill>
                  <a:schemeClr val="accent2"/>
                </a:solidFill>
                <a:latin typeface="Lora"/>
                <a:ea typeface="Lora"/>
                <a:cs typeface="Lora"/>
                <a:sym typeface="Lora"/>
              </a:rPr>
              <a:t>Q &amp; A</a:t>
            </a:r>
            <a:endParaRPr b="1" sz="2717">
              <a:solidFill>
                <a:schemeClr val="accent2"/>
              </a:solidFill>
              <a:latin typeface="Calibri"/>
              <a:ea typeface="Calibri"/>
              <a:cs typeface="Calibri"/>
              <a:sym typeface="Calibri"/>
            </a:endParaRPr>
          </a:p>
        </p:txBody>
      </p:sp>
      <p:sp>
        <p:nvSpPr>
          <p:cNvPr id="249" name="Google Shape;249;p26"/>
          <p:cNvSpPr/>
          <p:nvPr/>
        </p:nvSpPr>
        <p:spPr>
          <a:xfrm>
            <a:off x="4470400" y="0"/>
            <a:ext cx="507900" cy="507900"/>
          </a:xfrm>
          <a:prstGeom prst="rect">
            <a:avLst/>
          </a:prstGeom>
          <a:solidFill>
            <a:srgbClr val="1A6746"/>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000">
                <a:solidFill>
                  <a:srgbClr val="FFD600"/>
                </a:solidFill>
                <a:latin typeface="Outfit SemiBold"/>
                <a:ea typeface="Outfit SemiBold"/>
                <a:cs typeface="Outfit SemiBold"/>
                <a:sym typeface="Outfit SemiBold"/>
              </a:rPr>
              <a:t>10</a:t>
            </a:r>
            <a:endParaRPr sz="2000">
              <a:solidFill>
                <a:srgbClr val="FFD600"/>
              </a:solidFill>
              <a:latin typeface="Outfit SemiBold"/>
              <a:ea typeface="Outfit SemiBold"/>
              <a:cs typeface="Outfit SemiBold"/>
              <a:sym typeface="Outfit Semi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45"/>
                                        </p:tgtEl>
                                        <p:attrNameLst>
                                          <p:attrName>style.visibility</p:attrName>
                                        </p:attrNameLst>
                                      </p:cBhvr>
                                      <p:to>
                                        <p:strVal val="visible"/>
                                      </p:to>
                                    </p:set>
                                    <p:anim calcmode="lin" valueType="num">
                                      <p:cBhvr additive="base">
                                        <p:cTn dur="1000"/>
                                        <p:tgtEl>
                                          <p:spTgt spid="24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46"/>
                                        </p:tgtEl>
                                        <p:attrNameLst>
                                          <p:attrName>style.visibility</p:attrName>
                                        </p:attrNameLst>
                                      </p:cBhvr>
                                      <p:to>
                                        <p:strVal val="visible"/>
                                      </p:to>
                                    </p:set>
                                    <p:anim calcmode="lin" valueType="num">
                                      <p:cBhvr additive="base">
                                        <p:cTn dur="1000"/>
                                        <p:tgtEl>
                                          <p:spTgt spid="24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0"/>
                                  </p:stCondLst>
                                  <p:childTnLst>
                                    <p:set>
                                      <p:cBhvr>
                                        <p:cTn dur="1" fill="hold">
                                          <p:stCondLst>
                                            <p:cond delay="0"/>
                                          </p:stCondLst>
                                        </p:cTn>
                                        <p:tgtEl>
                                          <p:spTgt spid="248"/>
                                        </p:tgtEl>
                                        <p:attrNameLst>
                                          <p:attrName>style.visibility</p:attrName>
                                        </p:attrNameLst>
                                      </p:cBhvr>
                                      <p:to>
                                        <p:strVal val="visible"/>
                                      </p:to>
                                    </p:set>
                                    <p:anim calcmode="lin" valueType="num">
                                      <p:cBhvr additive="base">
                                        <p:cTn dur="1000"/>
                                        <p:tgtEl>
                                          <p:spTgt spid="24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47"/>
                                        </p:tgtEl>
                                        <p:attrNameLst>
                                          <p:attrName>style.visibility</p:attrName>
                                        </p:attrNameLst>
                                      </p:cBhvr>
                                      <p:to>
                                        <p:strVal val="visible"/>
                                      </p:to>
                                    </p:set>
                                    <p:anim calcmode="lin" valueType="num">
                                      <p:cBhvr additive="base">
                                        <p:cTn dur="1000"/>
                                        <p:tgtEl>
                                          <p:spTgt spid="24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cxnSp>
        <p:nvCxnSpPr>
          <p:cNvPr id="102" name="Google Shape;102;p15"/>
          <p:cNvCxnSpPr/>
          <p:nvPr/>
        </p:nvCxnSpPr>
        <p:spPr>
          <a:xfrm>
            <a:off x="3460750" y="0"/>
            <a:ext cx="0" cy="1397100"/>
          </a:xfrm>
          <a:prstGeom prst="straightConnector1">
            <a:avLst/>
          </a:prstGeom>
          <a:noFill/>
          <a:ln cap="flat" cmpd="sng" w="63500">
            <a:solidFill>
              <a:srgbClr val="FFD600"/>
            </a:solidFill>
            <a:prstDash val="solid"/>
            <a:round/>
            <a:headEnd len="med" w="med" type="none"/>
            <a:tailEnd len="med" w="med" type="none"/>
          </a:ln>
        </p:spPr>
      </p:cxnSp>
      <p:sp>
        <p:nvSpPr>
          <p:cNvPr id="103" name="Google Shape;103;p15"/>
          <p:cNvSpPr/>
          <p:nvPr/>
        </p:nvSpPr>
        <p:spPr>
          <a:xfrm>
            <a:off x="3810000" y="3175000"/>
            <a:ext cx="4572000" cy="507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3200">
                <a:solidFill>
                  <a:srgbClr val="1A6746"/>
                </a:solidFill>
                <a:latin typeface="Outfit SemiBold"/>
                <a:ea typeface="Outfit SemiBold"/>
                <a:cs typeface="Outfit SemiBold"/>
                <a:sym typeface="Outfit SemiBold"/>
              </a:rPr>
              <a:t>Bridging Surplus Food</a:t>
            </a:r>
            <a:endParaRPr sz="3200">
              <a:solidFill>
                <a:srgbClr val="1A6746"/>
              </a:solidFill>
              <a:latin typeface="Outfit SemiBold"/>
              <a:ea typeface="Outfit SemiBold"/>
              <a:cs typeface="Outfit SemiBold"/>
              <a:sym typeface="Outfit SemiBold"/>
            </a:endParaRPr>
          </a:p>
        </p:txBody>
      </p:sp>
      <p:sp>
        <p:nvSpPr>
          <p:cNvPr id="104" name="Google Shape;104;p15"/>
          <p:cNvSpPr txBox="1"/>
          <p:nvPr/>
        </p:nvSpPr>
        <p:spPr>
          <a:xfrm>
            <a:off x="3810000" y="3810000"/>
            <a:ext cx="4572000" cy="139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utfit"/>
                <a:ea typeface="Outfit"/>
                <a:cs typeface="Outfit"/>
                <a:sym typeface="Outfit"/>
              </a:rPr>
              <a:t>NGOs and Restaurants Unite</a:t>
            </a:r>
            <a:endParaRPr>
              <a:latin typeface="Outfit"/>
              <a:ea typeface="Outfit"/>
              <a:cs typeface="Outfit"/>
              <a:sym typeface="Outfit"/>
            </a:endParaRPr>
          </a:p>
        </p:txBody>
      </p:sp>
      <p:pic>
        <p:nvPicPr>
          <p:cNvPr id="105" name="Google Shape;105;p15"/>
          <p:cNvPicPr preferRelativeResize="0"/>
          <p:nvPr/>
        </p:nvPicPr>
        <p:blipFill>
          <a:blip r:embed="rId3">
            <a:alphaModFix/>
          </a:blip>
          <a:stretch>
            <a:fillRect/>
          </a:stretch>
        </p:blipFill>
        <p:spPr>
          <a:xfrm>
            <a:off x="0" y="0"/>
            <a:ext cx="3429000" cy="5143500"/>
          </a:xfrm>
          <a:prstGeom prst="rect">
            <a:avLst/>
          </a:prstGeom>
          <a:noFill/>
          <a:ln>
            <a:noFill/>
          </a:ln>
        </p:spPr>
      </p:pic>
      <p:sp>
        <p:nvSpPr>
          <p:cNvPr id="106" name="Google Shape;106;p15"/>
          <p:cNvSpPr txBox="1"/>
          <p:nvPr/>
        </p:nvSpPr>
        <p:spPr>
          <a:xfrm>
            <a:off x="2222500" y="4699000"/>
            <a:ext cx="1371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FFFFFF"/>
                </a:solidFill>
              </a:rPr>
              <a:t>Photo by </a:t>
            </a:r>
            <a:r>
              <a:rPr lang="en" sz="800" u="sng">
                <a:solidFill>
                  <a:srgbClr val="FFFFFF"/>
                </a:solidFill>
                <a:hlinkClick r:id="rId4">
                  <a:extLst>
                    <a:ext uri="{A12FA001-AC4F-418D-AE19-62706E023703}">
                      <ahyp:hlinkClr val="tx"/>
                    </a:ext>
                  </a:extLst>
                </a:hlinkClick>
              </a:rPr>
              <a:t>Pexels</a:t>
            </a:r>
            <a:endParaRPr sz="800" u="sng">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05"/>
                                        </p:tgtEl>
                                        <p:attrNameLst>
                                          <p:attrName>style.visibility</p:attrName>
                                        </p:attrNameLst>
                                      </p:cBhvr>
                                      <p:to>
                                        <p:strVal val="visible"/>
                                      </p:to>
                                    </p:set>
                                    <p:anim calcmode="lin" valueType="num">
                                      <p:cBhvr additive="base">
                                        <p:cTn dur="1500"/>
                                        <p:tgtEl>
                                          <p:spTgt spid="10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103"/>
                                        </p:tgtEl>
                                        <p:attrNameLst>
                                          <p:attrName>style.visibility</p:attrName>
                                        </p:attrNameLst>
                                      </p:cBhvr>
                                      <p:to>
                                        <p:strVal val="visible"/>
                                      </p:to>
                                    </p:set>
                                    <p:anim calcmode="lin" valueType="num">
                                      <p:cBhvr additive="base">
                                        <p:cTn dur="1000"/>
                                        <p:tgtEl>
                                          <p:spTgt spid="10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1000"/>
                                        <p:tgtEl>
                                          <p:spTgt spid="10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02"/>
                                        </p:tgtEl>
                                        <p:attrNameLst>
                                          <p:attrName>style.visibility</p:attrName>
                                        </p:attrNameLst>
                                      </p:cBhvr>
                                      <p:to>
                                        <p:strVal val="visible"/>
                                      </p:to>
                                    </p:set>
                                    <p:anim calcmode="lin" valueType="num">
                                      <p:cBhvr additive="base">
                                        <p:cTn dur="1000"/>
                                        <p:tgtEl>
                                          <p:spTgt spid="10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8">
                                  <p:stCondLst>
                                    <p:cond delay="0"/>
                                  </p:stCondLst>
                                  <p:childTnLst>
                                    <p:anim calcmode="lin" valueType="num">
                                      <p:cBhvr additive="base">
                                        <p:cTn dur="1000"/>
                                        <p:tgtEl>
                                          <p:spTgt spid="105"/>
                                        </p:tgtEl>
                                        <p:attrNameLst>
                                          <p:attrName>ppt_x</p:attrName>
                                        </p:attrNameLst>
                                      </p:cBhvr>
                                      <p:tavLst>
                                        <p:tav fmla="" tm="0">
                                          <p:val>
                                            <p:strVal val="#ppt_x"/>
                                          </p:val>
                                        </p:tav>
                                        <p:tav fmla="" tm="100000">
                                          <p:val>
                                            <p:strVal val="#ppt_x-1"/>
                                          </p:val>
                                        </p:tav>
                                      </p:tavLst>
                                    </p:anim>
                                    <p:set>
                                      <p:cBhvr>
                                        <p:cTn dur="1" fill="hold">
                                          <p:stCondLst>
                                            <p:cond delay="1000"/>
                                          </p:stCondLst>
                                        </p:cTn>
                                        <p:tgtEl>
                                          <p:spTgt spid="105"/>
                                        </p:tgtEl>
                                        <p:attrNameLst>
                                          <p:attrName>style.visibility</p:attrName>
                                        </p:attrNameLst>
                                      </p:cBhvr>
                                      <p:to>
                                        <p:strVal val="hidden"/>
                                      </p:to>
                                    </p:set>
                                  </p:childTnLst>
                                </p:cTn>
                              </p:par>
                              <p:par>
                                <p:cTn fill="hold" nodeType="withEffect" presetClass="exit" presetID="2" presetSubtype="1">
                                  <p:stCondLst>
                                    <p:cond delay="0"/>
                                  </p:stCondLst>
                                  <p:childTnLst>
                                    <p:anim calcmode="lin" valueType="num">
                                      <p:cBhvr additive="base">
                                        <p:cTn dur="1000"/>
                                        <p:tgtEl>
                                          <p:spTgt spid="102"/>
                                        </p:tgtEl>
                                        <p:attrNameLst>
                                          <p:attrName>ppt_y</p:attrName>
                                        </p:attrNameLst>
                                      </p:cBhvr>
                                      <p:tavLst>
                                        <p:tav fmla="" tm="0">
                                          <p:val>
                                            <p:strVal val="#ppt_y"/>
                                          </p:val>
                                        </p:tav>
                                        <p:tav fmla="" tm="100000">
                                          <p:val>
                                            <p:strVal val="#ppt_y-1"/>
                                          </p:val>
                                        </p:tav>
                                      </p:tavLst>
                                    </p:anim>
                                    <p:set>
                                      <p:cBhvr>
                                        <p:cTn dur="1" fill="hold">
                                          <p:stCondLst>
                                            <p:cond delay="1000"/>
                                          </p:stCondLst>
                                        </p:cTn>
                                        <p:tgtEl>
                                          <p:spTgt spid="102"/>
                                        </p:tgtEl>
                                        <p:attrNameLst>
                                          <p:attrName>style.visibility</p:attrName>
                                        </p:attrNameLst>
                                      </p:cBhvr>
                                      <p:to>
                                        <p:strVal val="hidden"/>
                                      </p:to>
                                    </p:set>
                                  </p:childTnLst>
                                </p:cTn>
                              </p:par>
                              <p:par>
                                <p:cTn fill="hold" nodeType="withEffect" presetClass="exit" presetID="2" presetSubtype="4">
                                  <p:stCondLst>
                                    <p:cond delay="0"/>
                                  </p:stCondLst>
                                  <p:childTnLst>
                                    <p:anim calcmode="lin" valueType="num">
                                      <p:cBhvr additive="base">
                                        <p:cTn dur="1000"/>
                                        <p:tgtEl>
                                          <p:spTgt spid="103"/>
                                        </p:tgtEl>
                                        <p:attrNameLst>
                                          <p:attrName>ppt_y</p:attrName>
                                        </p:attrNameLst>
                                      </p:cBhvr>
                                      <p:tavLst>
                                        <p:tav fmla="" tm="0">
                                          <p:val>
                                            <p:strVal val="#ppt_y"/>
                                          </p:val>
                                        </p:tav>
                                        <p:tav fmla="" tm="100000">
                                          <p:val>
                                            <p:strVal val="#ppt_y+1"/>
                                          </p:val>
                                        </p:tav>
                                      </p:tavLst>
                                    </p:anim>
                                    <p:set>
                                      <p:cBhvr>
                                        <p:cTn dur="1" fill="hold">
                                          <p:stCondLst>
                                            <p:cond delay="1000"/>
                                          </p:stCondLst>
                                        </p:cTn>
                                        <p:tgtEl>
                                          <p:spTgt spid="103"/>
                                        </p:tgtEl>
                                        <p:attrNameLst>
                                          <p:attrName>style.visibility</p:attrName>
                                        </p:attrNameLst>
                                      </p:cBhvr>
                                      <p:to>
                                        <p:strVal val="hidden"/>
                                      </p:to>
                                    </p:set>
                                  </p:childTnLst>
                                </p:cTn>
                              </p:par>
                              <p:par>
                                <p:cTn fill="hold" nodeType="withEffect" presetClass="exit" presetID="2" presetSubtype="4">
                                  <p:stCondLst>
                                    <p:cond delay="0"/>
                                  </p:stCondLst>
                                  <p:childTnLst>
                                    <p:anim calcmode="lin" valueType="num">
                                      <p:cBhvr additive="base">
                                        <p:cTn dur="1000"/>
                                        <p:tgtEl>
                                          <p:spTgt spid="104"/>
                                        </p:tgtEl>
                                        <p:attrNameLst>
                                          <p:attrName>ppt_y</p:attrName>
                                        </p:attrNameLst>
                                      </p:cBhvr>
                                      <p:tavLst>
                                        <p:tav fmla="" tm="0">
                                          <p:val>
                                            <p:strVal val="#ppt_y"/>
                                          </p:val>
                                        </p:tav>
                                        <p:tav fmla="" tm="100000">
                                          <p:val>
                                            <p:strVal val="#ppt_y+1"/>
                                          </p:val>
                                        </p:tav>
                                      </p:tavLst>
                                    </p:anim>
                                    <p:set>
                                      <p:cBhvr>
                                        <p:cTn dur="1" fill="hold">
                                          <p:stCondLst>
                                            <p:cond delay="1000"/>
                                          </p:stCondLst>
                                        </p:cTn>
                                        <p:tgtEl>
                                          <p:spTgt spid="10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6"/>
          <p:cNvSpPr/>
          <p:nvPr/>
        </p:nvSpPr>
        <p:spPr>
          <a:xfrm>
            <a:off x="0" y="0"/>
            <a:ext cx="381000" cy="5143500"/>
          </a:xfrm>
          <a:prstGeom prst="rect">
            <a:avLst/>
          </a:prstGeom>
          <a:solidFill>
            <a:srgbClr val="1A674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2" name="Google Shape;112;p16"/>
          <p:cNvSpPr txBox="1"/>
          <p:nvPr/>
        </p:nvSpPr>
        <p:spPr>
          <a:xfrm>
            <a:off x="1143000" y="508000"/>
            <a:ext cx="2286000" cy="5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rgbClr val="1A6746"/>
                </a:solidFill>
                <a:latin typeface="Outfit SemiBold"/>
                <a:ea typeface="Outfit SemiBold"/>
                <a:cs typeface="Outfit SemiBold"/>
                <a:sym typeface="Outfit SemiBold"/>
              </a:rPr>
              <a:t>Table of Contents</a:t>
            </a:r>
            <a:endParaRPr sz="3200">
              <a:solidFill>
                <a:srgbClr val="1A6746"/>
              </a:solidFill>
              <a:latin typeface="Outfit SemiBold"/>
              <a:ea typeface="Outfit SemiBold"/>
              <a:cs typeface="Outfit SemiBold"/>
              <a:sym typeface="Outfit SemiBold"/>
            </a:endParaRPr>
          </a:p>
        </p:txBody>
      </p:sp>
      <p:sp>
        <p:nvSpPr>
          <p:cNvPr id="113" name="Google Shape;113;p16"/>
          <p:cNvSpPr txBox="1"/>
          <p:nvPr/>
        </p:nvSpPr>
        <p:spPr>
          <a:xfrm>
            <a:off x="3797800" y="93575"/>
            <a:ext cx="507900" cy="5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utfit"/>
                <a:ea typeface="Outfit"/>
                <a:cs typeface="Outfit"/>
                <a:sym typeface="Outfit"/>
              </a:rPr>
              <a:t>01</a:t>
            </a:r>
            <a:endParaRPr>
              <a:latin typeface="Outfit"/>
              <a:ea typeface="Outfit"/>
              <a:cs typeface="Outfit"/>
              <a:sym typeface="Outfit"/>
            </a:endParaRPr>
          </a:p>
        </p:txBody>
      </p:sp>
      <p:sp>
        <p:nvSpPr>
          <p:cNvPr id="114" name="Google Shape;114;p16"/>
          <p:cNvSpPr/>
          <p:nvPr/>
        </p:nvSpPr>
        <p:spPr>
          <a:xfrm>
            <a:off x="4305800" y="93575"/>
            <a:ext cx="4572000" cy="5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utfit"/>
                <a:ea typeface="Outfit"/>
                <a:cs typeface="Outfit"/>
                <a:sym typeface="Outfit"/>
              </a:rPr>
              <a:t>Introduction</a:t>
            </a:r>
            <a:endParaRPr>
              <a:latin typeface="Outfit"/>
              <a:ea typeface="Outfit"/>
              <a:cs typeface="Outfit"/>
              <a:sym typeface="Outfit"/>
            </a:endParaRPr>
          </a:p>
        </p:txBody>
      </p:sp>
      <p:sp>
        <p:nvSpPr>
          <p:cNvPr id="115" name="Google Shape;115;p16"/>
          <p:cNvSpPr/>
          <p:nvPr/>
        </p:nvSpPr>
        <p:spPr>
          <a:xfrm>
            <a:off x="4305800" y="601575"/>
            <a:ext cx="4572000" cy="5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utfit"/>
                <a:ea typeface="Outfit"/>
                <a:cs typeface="Outfit"/>
                <a:sym typeface="Outfit"/>
              </a:rPr>
              <a:t>The Solution</a:t>
            </a:r>
            <a:endParaRPr>
              <a:latin typeface="Outfit"/>
              <a:ea typeface="Outfit"/>
              <a:cs typeface="Outfit"/>
              <a:sym typeface="Outfit"/>
            </a:endParaRPr>
          </a:p>
        </p:txBody>
      </p:sp>
      <p:sp>
        <p:nvSpPr>
          <p:cNvPr id="116" name="Google Shape;116;p16"/>
          <p:cNvSpPr txBox="1"/>
          <p:nvPr/>
        </p:nvSpPr>
        <p:spPr>
          <a:xfrm>
            <a:off x="3797800" y="601575"/>
            <a:ext cx="507900" cy="5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utfit"/>
                <a:ea typeface="Outfit"/>
                <a:cs typeface="Outfit"/>
                <a:sym typeface="Outfit"/>
              </a:rPr>
              <a:t>02</a:t>
            </a:r>
            <a:endParaRPr>
              <a:latin typeface="Outfit"/>
              <a:ea typeface="Outfit"/>
              <a:cs typeface="Outfit"/>
              <a:sym typeface="Outfit"/>
            </a:endParaRPr>
          </a:p>
        </p:txBody>
      </p:sp>
      <p:sp>
        <p:nvSpPr>
          <p:cNvPr id="117" name="Google Shape;117;p16"/>
          <p:cNvSpPr txBox="1"/>
          <p:nvPr/>
        </p:nvSpPr>
        <p:spPr>
          <a:xfrm>
            <a:off x="3797800" y="1109575"/>
            <a:ext cx="507900" cy="5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utfit"/>
                <a:ea typeface="Outfit"/>
                <a:cs typeface="Outfit"/>
                <a:sym typeface="Outfit"/>
              </a:rPr>
              <a:t>03</a:t>
            </a:r>
            <a:endParaRPr>
              <a:latin typeface="Outfit"/>
              <a:ea typeface="Outfit"/>
              <a:cs typeface="Outfit"/>
              <a:sym typeface="Outfit"/>
            </a:endParaRPr>
          </a:p>
        </p:txBody>
      </p:sp>
      <p:sp>
        <p:nvSpPr>
          <p:cNvPr id="118" name="Google Shape;118;p16"/>
          <p:cNvSpPr/>
          <p:nvPr/>
        </p:nvSpPr>
        <p:spPr>
          <a:xfrm>
            <a:off x="4305800" y="1109575"/>
            <a:ext cx="4572000" cy="5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utfit"/>
                <a:ea typeface="Outfit"/>
                <a:cs typeface="Outfit"/>
                <a:sym typeface="Outfit"/>
              </a:rPr>
              <a:t>How It Works</a:t>
            </a:r>
            <a:endParaRPr>
              <a:latin typeface="Outfit"/>
              <a:ea typeface="Outfit"/>
              <a:cs typeface="Outfit"/>
              <a:sym typeface="Outfit"/>
            </a:endParaRPr>
          </a:p>
        </p:txBody>
      </p:sp>
      <p:sp>
        <p:nvSpPr>
          <p:cNvPr id="119" name="Google Shape;119;p16"/>
          <p:cNvSpPr txBox="1"/>
          <p:nvPr/>
        </p:nvSpPr>
        <p:spPr>
          <a:xfrm>
            <a:off x="3797800" y="1617575"/>
            <a:ext cx="507900" cy="5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utfit"/>
                <a:ea typeface="Outfit"/>
                <a:cs typeface="Outfit"/>
                <a:sym typeface="Outfit"/>
              </a:rPr>
              <a:t>04</a:t>
            </a:r>
            <a:endParaRPr>
              <a:latin typeface="Outfit"/>
              <a:ea typeface="Outfit"/>
              <a:cs typeface="Outfit"/>
              <a:sym typeface="Outfit"/>
            </a:endParaRPr>
          </a:p>
        </p:txBody>
      </p:sp>
      <p:sp>
        <p:nvSpPr>
          <p:cNvPr id="120" name="Google Shape;120;p16"/>
          <p:cNvSpPr/>
          <p:nvPr/>
        </p:nvSpPr>
        <p:spPr>
          <a:xfrm>
            <a:off x="4305800" y="1617575"/>
            <a:ext cx="4572000" cy="5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utfit"/>
                <a:ea typeface="Outfit"/>
                <a:cs typeface="Outfit"/>
                <a:sym typeface="Outfit"/>
              </a:rPr>
              <a:t>Key Features</a:t>
            </a:r>
            <a:endParaRPr>
              <a:latin typeface="Outfit"/>
              <a:ea typeface="Outfit"/>
              <a:cs typeface="Outfit"/>
              <a:sym typeface="Outfit"/>
            </a:endParaRPr>
          </a:p>
        </p:txBody>
      </p:sp>
      <p:sp>
        <p:nvSpPr>
          <p:cNvPr id="121" name="Google Shape;121;p16"/>
          <p:cNvSpPr txBox="1"/>
          <p:nvPr/>
        </p:nvSpPr>
        <p:spPr>
          <a:xfrm>
            <a:off x="3797800" y="2125575"/>
            <a:ext cx="507900" cy="5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utfit"/>
                <a:ea typeface="Outfit"/>
                <a:cs typeface="Outfit"/>
                <a:sym typeface="Outfit"/>
              </a:rPr>
              <a:t>05</a:t>
            </a:r>
            <a:endParaRPr>
              <a:latin typeface="Outfit"/>
              <a:ea typeface="Outfit"/>
              <a:cs typeface="Outfit"/>
              <a:sym typeface="Outfit"/>
            </a:endParaRPr>
          </a:p>
        </p:txBody>
      </p:sp>
      <p:sp>
        <p:nvSpPr>
          <p:cNvPr id="122" name="Google Shape;122;p16"/>
          <p:cNvSpPr/>
          <p:nvPr/>
        </p:nvSpPr>
        <p:spPr>
          <a:xfrm>
            <a:off x="4305800" y="2125575"/>
            <a:ext cx="4572000" cy="5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utfit"/>
                <a:ea typeface="Outfit"/>
                <a:cs typeface="Outfit"/>
                <a:sym typeface="Outfit"/>
              </a:rPr>
              <a:t>Impact</a:t>
            </a:r>
            <a:endParaRPr>
              <a:latin typeface="Outfit"/>
              <a:ea typeface="Outfit"/>
              <a:cs typeface="Outfit"/>
              <a:sym typeface="Outfit"/>
            </a:endParaRPr>
          </a:p>
        </p:txBody>
      </p:sp>
      <p:sp>
        <p:nvSpPr>
          <p:cNvPr id="123" name="Google Shape;123;p16"/>
          <p:cNvSpPr txBox="1"/>
          <p:nvPr/>
        </p:nvSpPr>
        <p:spPr>
          <a:xfrm>
            <a:off x="3797800" y="2633575"/>
            <a:ext cx="507900" cy="5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utfit"/>
                <a:ea typeface="Outfit"/>
                <a:cs typeface="Outfit"/>
                <a:sym typeface="Outfit"/>
              </a:rPr>
              <a:t>06</a:t>
            </a:r>
            <a:endParaRPr>
              <a:latin typeface="Outfit"/>
              <a:ea typeface="Outfit"/>
              <a:cs typeface="Outfit"/>
              <a:sym typeface="Outfit"/>
            </a:endParaRPr>
          </a:p>
        </p:txBody>
      </p:sp>
      <p:sp>
        <p:nvSpPr>
          <p:cNvPr id="124" name="Google Shape;124;p16"/>
          <p:cNvSpPr/>
          <p:nvPr/>
        </p:nvSpPr>
        <p:spPr>
          <a:xfrm>
            <a:off x="4223550" y="4691325"/>
            <a:ext cx="4572000" cy="5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utfit"/>
                <a:ea typeface="Outfit"/>
                <a:cs typeface="Outfit"/>
                <a:sym typeface="Outfit"/>
              </a:rPr>
              <a:t>Q &amp; A</a:t>
            </a:r>
            <a:endParaRPr>
              <a:latin typeface="Outfit"/>
              <a:ea typeface="Outfit"/>
              <a:cs typeface="Outfit"/>
              <a:sym typeface="Outfit"/>
            </a:endParaRPr>
          </a:p>
        </p:txBody>
      </p:sp>
      <p:sp>
        <p:nvSpPr>
          <p:cNvPr id="125" name="Google Shape;125;p16"/>
          <p:cNvSpPr txBox="1"/>
          <p:nvPr/>
        </p:nvSpPr>
        <p:spPr>
          <a:xfrm>
            <a:off x="3797800" y="3141575"/>
            <a:ext cx="507900" cy="5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utfit"/>
                <a:ea typeface="Outfit"/>
                <a:cs typeface="Outfit"/>
                <a:sym typeface="Outfit"/>
              </a:rPr>
              <a:t>07</a:t>
            </a:r>
            <a:endParaRPr>
              <a:latin typeface="Outfit"/>
              <a:ea typeface="Outfit"/>
              <a:cs typeface="Outfit"/>
              <a:sym typeface="Outfit"/>
            </a:endParaRPr>
          </a:p>
        </p:txBody>
      </p:sp>
      <p:sp>
        <p:nvSpPr>
          <p:cNvPr id="126" name="Google Shape;126;p16"/>
          <p:cNvSpPr/>
          <p:nvPr/>
        </p:nvSpPr>
        <p:spPr>
          <a:xfrm>
            <a:off x="4232675" y="2633575"/>
            <a:ext cx="4572000" cy="5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utfit"/>
                <a:ea typeface="Outfit"/>
                <a:cs typeface="Outfit"/>
                <a:sym typeface="Outfit"/>
              </a:rPr>
              <a:t>User Feedback</a:t>
            </a:r>
            <a:endParaRPr>
              <a:latin typeface="Outfit"/>
              <a:ea typeface="Outfit"/>
              <a:cs typeface="Outfit"/>
              <a:sym typeface="Outfit"/>
            </a:endParaRPr>
          </a:p>
        </p:txBody>
      </p:sp>
      <p:sp>
        <p:nvSpPr>
          <p:cNvPr id="127" name="Google Shape;127;p16"/>
          <p:cNvSpPr txBox="1"/>
          <p:nvPr/>
        </p:nvSpPr>
        <p:spPr>
          <a:xfrm>
            <a:off x="3797800" y="3649575"/>
            <a:ext cx="507900" cy="5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utfit"/>
                <a:ea typeface="Outfit"/>
                <a:cs typeface="Outfit"/>
                <a:sym typeface="Outfit"/>
              </a:rPr>
              <a:t>08</a:t>
            </a:r>
            <a:endParaRPr>
              <a:latin typeface="Outfit"/>
              <a:ea typeface="Outfit"/>
              <a:cs typeface="Outfit"/>
              <a:sym typeface="Outfit"/>
            </a:endParaRPr>
          </a:p>
        </p:txBody>
      </p:sp>
      <p:sp>
        <p:nvSpPr>
          <p:cNvPr id="128" name="Google Shape;128;p16"/>
          <p:cNvSpPr/>
          <p:nvPr/>
        </p:nvSpPr>
        <p:spPr>
          <a:xfrm>
            <a:off x="4232675" y="3116350"/>
            <a:ext cx="4572000" cy="5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utfit"/>
                <a:ea typeface="Outfit"/>
                <a:cs typeface="Outfit"/>
                <a:sym typeface="Outfit"/>
              </a:rPr>
              <a:t>Challenges</a:t>
            </a:r>
            <a:endParaRPr>
              <a:latin typeface="Outfit"/>
              <a:ea typeface="Outfit"/>
              <a:cs typeface="Outfit"/>
              <a:sym typeface="Outfit"/>
            </a:endParaRPr>
          </a:p>
        </p:txBody>
      </p:sp>
      <p:sp>
        <p:nvSpPr>
          <p:cNvPr id="129" name="Google Shape;129;p16"/>
          <p:cNvSpPr txBox="1"/>
          <p:nvPr/>
        </p:nvSpPr>
        <p:spPr>
          <a:xfrm>
            <a:off x="3797800" y="4157575"/>
            <a:ext cx="507900" cy="5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utfit"/>
                <a:ea typeface="Outfit"/>
                <a:cs typeface="Outfit"/>
                <a:sym typeface="Outfit"/>
              </a:rPr>
              <a:t>09</a:t>
            </a:r>
            <a:endParaRPr>
              <a:latin typeface="Outfit"/>
              <a:ea typeface="Outfit"/>
              <a:cs typeface="Outfit"/>
              <a:sym typeface="Outfit"/>
            </a:endParaRPr>
          </a:p>
        </p:txBody>
      </p:sp>
      <p:sp>
        <p:nvSpPr>
          <p:cNvPr id="130" name="Google Shape;130;p16"/>
          <p:cNvSpPr/>
          <p:nvPr/>
        </p:nvSpPr>
        <p:spPr>
          <a:xfrm>
            <a:off x="4232675" y="3548050"/>
            <a:ext cx="4572000" cy="5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utfit"/>
                <a:ea typeface="Outfit"/>
                <a:cs typeface="Outfit"/>
                <a:sym typeface="Outfit"/>
              </a:rPr>
              <a:t>Future Plans</a:t>
            </a:r>
            <a:endParaRPr>
              <a:latin typeface="Outfit"/>
              <a:ea typeface="Outfit"/>
              <a:cs typeface="Outfit"/>
              <a:sym typeface="Outfit"/>
            </a:endParaRPr>
          </a:p>
        </p:txBody>
      </p:sp>
      <p:sp>
        <p:nvSpPr>
          <p:cNvPr id="131" name="Google Shape;131;p16"/>
          <p:cNvSpPr txBox="1"/>
          <p:nvPr/>
        </p:nvSpPr>
        <p:spPr>
          <a:xfrm>
            <a:off x="3797800" y="4682575"/>
            <a:ext cx="507900" cy="5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utfit"/>
                <a:ea typeface="Outfit"/>
                <a:cs typeface="Outfit"/>
                <a:sym typeface="Outfit"/>
              </a:rPr>
              <a:t>10</a:t>
            </a:r>
            <a:endParaRPr>
              <a:latin typeface="Outfit"/>
              <a:ea typeface="Outfit"/>
              <a:cs typeface="Outfit"/>
              <a:sym typeface="Outfit"/>
            </a:endParaRPr>
          </a:p>
        </p:txBody>
      </p:sp>
      <p:sp>
        <p:nvSpPr>
          <p:cNvPr id="132" name="Google Shape;132;p16"/>
          <p:cNvSpPr/>
          <p:nvPr/>
        </p:nvSpPr>
        <p:spPr>
          <a:xfrm>
            <a:off x="4305800" y="4132150"/>
            <a:ext cx="4572000" cy="5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utfit"/>
                <a:ea typeface="Outfit"/>
                <a:cs typeface="Outfit"/>
                <a:sym typeface="Outfit"/>
              </a:rPr>
              <a:t>Conclusion</a:t>
            </a:r>
            <a:endParaRPr>
              <a:latin typeface="Outfit"/>
              <a:ea typeface="Outfit"/>
              <a:cs typeface="Outfit"/>
              <a:sym typeface="Outfi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112"/>
                                        </p:tgtEl>
                                        <p:attrNameLst>
                                          <p:attrName>style.visibility</p:attrName>
                                        </p:attrNameLst>
                                      </p:cBhvr>
                                      <p:to>
                                        <p:strVal val="visible"/>
                                      </p:to>
                                    </p:set>
                                    <p:anim calcmode="lin" valueType="num">
                                      <p:cBhvr additive="base">
                                        <p:cTn dur="1000"/>
                                        <p:tgtEl>
                                          <p:spTgt spid="11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0"/>
                                  </p:stCondLst>
                                  <p:childTnLst>
                                    <p:set>
                                      <p:cBhvr>
                                        <p:cTn dur="1" fill="hold">
                                          <p:stCondLst>
                                            <p:cond delay="0"/>
                                          </p:stCondLst>
                                        </p:cTn>
                                        <p:tgtEl>
                                          <p:spTgt spid="111"/>
                                        </p:tgtEl>
                                        <p:attrNameLst>
                                          <p:attrName>style.visibility</p:attrName>
                                        </p:attrNameLst>
                                      </p:cBhvr>
                                      <p:to>
                                        <p:strVal val="visible"/>
                                      </p:to>
                                    </p:set>
                                    <p:anim calcmode="lin" valueType="num">
                                      <p:cBhvr additive="base">
                                        <p:cTn dur="1000"/>
                                        <p:tgtEl>
                                          <p:spTgt spid="11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114"/>
                                        </p:tgtEl>
                                        <p:attrNameLst>
                                          <p:attrName>style.visibility</p:attrName>
                                        </p:attrNameLst>
                                      </p:cBhvr>
                                      <p:to>
                                        <p:strVal val="visible"/>
                                      </p:to>
                                    </p:set>
                                    <p:anim calcmode="lin" valueType="num">
                                      <p:cBhvr additive="base">
                                        <p:cTn dur="1000"/>
                                        <p:tgtEl>
                                          <p:spTgt spid="11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13"/>
                                        </p:tgtEl>
                                        <p:attrNameLst>
                                          <p:attrName>style.visibility</p:attrName>
                                        </p:attrNameLst>
                                      </p:cBhvr>
                                      <p:to>
                                        <p:strVal val="visible"/>
                                      </p:to>
                                    </p:set>
                                    <p:anim calcmode="lin" valueType="num">
                                      <p:cBhvr additive="base">
                                        <p:cTn dur="1000"/>
                                        <p:tgtEl>
                                          <p:spTgt spid="113"/>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115"/>
                                        </p:tgtEl>
                                        <p:attrNameLst>
                                          <p:attrName>style.visibility</p:attrName>
                                        </p:attrNameLst>
                                      </p:cBhvr>
                                      <p:to>
                                        <p:strVal val="visible"/>
                                      </p:to>
                                    </p:set>
                                    <p:anim calcmode="lin" valueType="num">
                                      <p:cBhvr additive="base">
                                        <p:cTn dur="1000"/>
                                        <p:tgtEl>
                                          <p:spTgt spid="11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16"/>
                                        </p:tgtEl>
                                        <p:attrNameLst>
                                          <p:attrName>style.visibility</p:attrName>
                                        </p:attrNameLst>
                                      </p:cBhvr>
                                      <p:to>
                                        <p:strVal val="visible"/>
                                      </p:to>
                                    </p:set>
                                    <p:anim calcmode="lin" valueType="num">
                                      <p:cBhvr additive="base">
                                        <p:cTn dur="1000"/>
                                        <p:tgtEl>
                                          <p:spTgt spid="116"/>
                                        </p:tgtEl>
                                        <p:attrNameLst>
                                          <p:attrName>ppt_y</p:attrName>
                                        </p:attrNameLst>
                                      </p:cBhvr>
                                      <p:tavLst>
                                        <p:tav fmla="" tm="0">
                                          <p:val>
                                            <p:strVal val="#ppt_y+1"/>
                                          </p:val>
                                        </p:tav>
                                        <p:tav fmla="" tm="100000">
                                          <p:val>
                                            <p:strVal val="#ppt_y"/>
                                          </p:val>
                                        </p:tav>
                                      </p:tavLst>
                                    </p:anim>
                                  </p:childTnLst>
                                </p:cTn>
                              </p:par>
                            </p:childTnLst>
                          </p:cTn>
                        </p:par>
                        <p:par>
                          <p:cTn fill="hold">
                            <p:stCondLst>
                              <p:cond delay="2000"/>
                            </p:stCondLst>
                            <p:childTnLst>
                              <p:par>
                                <p:cTn fill="hold" nodeType="afterEffect" presetClass="entr" presetID="2" presetSubtype="4">
                                  <p:stCondLst>
                                    <p:cond delay="0"/>
                                  </p:stCondLst>
                                  <p:childTnLst>
                                    <p:set>
                                      <p:cBhvr>
                                        <p:cTn dur="1" fill="hold">
                                          <p:stCondLst>
                                            <p:cond delay="0"/>
                                          </p:stCondLst>
                                        </p:cTn>
                                        <p:tgtEl>
                                          <p:spTgt spid="118"/>
                                        </p:tgtEl>
                                        <p:attrNameLst>
                                          <p:attrName>style.visibility</p:attrName>
                                        </p:attrNameLst>
                                      </p:cBhvr>
                                      <p:to>
                                        <p:strVal val="visible"/>
                                      </p:to>
                                    </p:set>
                                    <p:anim calcmode="lin" valueType="num">
                                      <p:cBhvr additive="base">
                                        <p:cTn dur="1000"/>
                                        <p:tgtEl>
                                          <p:spTgt spid="11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17"/>
                                        </p:tgtEl>
                                        <p:attrNameLst>
                                          <p:attrName>style.visibility</p:attrName>
                                        </p:attrNameLst>
                                      </p:cBhvr>
                                      <p:to>
                                        <p:strVal val="visible"/>
                                      </p:to>
                                    </p:set>
                                    <p:anim calcmode="lin" valueType="num">
                                      <p:cBhvr additive="base">
                                        <p:cTn dur="1000"/>
                                        <p:tgtEl>
                                          <p:spTgt spid="117"/>
                                        </p:tgtEl>
                                        <p:attrNameLst>
                                          <p:attrName>ppt_y</p:attrName>
                                        </p:attrNameLst>
                                      </p:cBhvr>
                                      <p:tavLst>
                                        <p:tav fmla="" tm="0">
                                          <p:val>
                                            <p:strVal val="#ppt_y+1"/>
                                          </p:val>
                                        </p:tav>
                                        <p:tav fmla="" tm="100000">
                                          <p:val>
                                            <p:strVal val="#ppt_y"/>
                                          </p:val>
                                        </p:tav>
                                      </p:tavLst>
                                    </p:anim>
                                  </p:childTnLst>
                                </p:cTn>
                              </p:par>
                            </p:childTnLst>
                          </p:cTn>
                        </p:par>
                        <p:par>
                          <p:cTn fill="hold">
                            <p:stCondLst>
                              <p:cond delay="3000"/>
                            </p:stCondLst>
                            <p:childTnLst>
                              <p:par>
                                <p:cTn fill="hold" nodeType="afterEffect" presetClass="entr" presetID="2" presetSubtype="4">
                                  <p:stCondLst>
                                    <p:cond delay="0"/>
                                  </p:stCondLst>
                                  <p:childTnLst>
                                    <p:set>
                                      <p:cBhvr>
                                        <p:cTn dur="1" fill="hold">
                                          <p:stCondLst>
                                            <p:cond delay="0"/>
                                          </p:stCondLst>
                                        </p:cTn>
                                        <p:tgtEl>
                                          <p:spTgt spid="120"/>
                                        </p:tgtEl>
                                        <p:attrNameLst>
                                          <p:attrName>style.visibility</p:attrName>
                                        </p:attrNameLst>
                                      </p:cBhvr>
                                      <p:to>
                                        <p:strVal val="visible"/>
                                      </p:to>
                                    </p:set>
                                    <p:anim calcmode="lin" valueType="num">
                                      <p:cBhvr additive="base">
                                        <p:cTn dur="1000"/>
                                        <p:tgtEl>
                                          <p:spTgt spid="12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19"/>
                                        </p:tgtEl>
                                        <p:attrNameLst>
                                          <p:attrName>style.visibility</p:attrName>
                                        </p:attrNameLst>
                                      </p:cBhvr>
                                      <p:to>
                                        <p:strVal val="visible"/>
                                      </p:to>
                                    </p:set>
                                    <p:anim calcmode="lin" valueType="num">
                                      <p:cBhvr additive="base">
                                        <p:cTn dur="1000"/>
                                        <p:tgtEl>
                                          <p:spTgt spid="119"/>
                                        </p:tgtEl>
                                        <p:attrNameLst>
                                          <p:attrName>ppt_y</p:attrName>
                                        </p:attrNameLst>
                                      </p:cBhvr>
                                      <p:tavLst>
                                        <p:tav fmla="" tm="0">
                                          <p:val>
                                            <p:strVal val="#ppt_y+1"/>
                                          </p:val>
                                        </p:tav>
                                        <p:tav fmla="" tm="100000">
                                          <p:val>
                                            <p:strVal val="#ppt_y"/>
                                          </p:val>
                                        </p:tav>
                                      </p:tavLst>
                                    </p:anim>
                                  </p:childTnLst>
                                </p:cTn>
                              </p:par>
                            </p:childTnLst>
                          </p:cTn>
                        </p:par>
                        <p:par>
                          <p:cTn fill="hold">
                            <p:stCondLst>
                              <p:cond delay="4000"/>
                            </p:stCondLst>
                            <p:childTnLst>
                              <p:par>
                                <p:cTn fill="hold" nodeType="afterEffect" presetClass="entr" presetID="2" presetSubtype="4">
                                  <p:stCondLst>
                                    <p:cond delay="0"/>
                                  </p:stCondLst>
                                  <p:childTnLst>
                                    <p:set>
                                      <p:cBhvr>
                                        <p:cTn dur="1" fill="hold">
                                          <p:stCondLst>
                                            <p:cond delay="0"/>
                                          </p:stCondLst>
                                        </p:cTn>
                                        <p:tgtEl>
                                          <p:spTgt spid="122"/>
                                        </p:tgtEl>
                                        <p:attrNameLst>
                                          <p:attrName>style.visibility</p:attrName>
                                        </p:attrNameLst>
                                      </p:cBhvr>
                                      <p:to>
                                        <p:strVal val="visible"/>
                                      </p:to>
                                    </p:set>
                                    <p:anim calcmode="lin" valueType="num">
                                      <p:cBhvr additive="base">
                                        <p:cTn dur="1000"/>
                                        <p:tgtEl>
                                          <p:spTgt spid="12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21"/>
                                        </p:tgtEl>
                                        <p:attrNameLst>
                                          <p:attrName>style.visibility</p:attrName>
                                        </p:attrNameLst>
                                      </p:cBhvr>
                                      <p:to>
                                        <p:strVal val="visible"/>
                                      </p:to>
                                    </p:set>
                                    <p:anim calcmode="lin" valueType="num">
                                      <p:cBhvr additive="base">
                                        <p:cTn dur="1000"/>
                                        <p:tgtEl>
                                          <p:spTgt spid="121"/>
                                        </p:tgtEl>
                                        <p:attrNameLst>
                                          <p:attrName>ppt_y</p:attrName>
                                        </p:attrNameLst>
                                      </p:cBhvr>
                                      <p:tavLst>
                                        <p:tav fmla="" tm="0">
                                          <p:val>
                                            <p:strVal val="#ppt_y+1"/>
                                          </p:val>
                                        </p:tav>
                                        <p:tav fmla="" tm="100000">
                                          <p:val>
                                            <p:strVal val="#ppt_y"/>
                                          </p:val>
                                        </p:tav>
                                      </p:tavLst>
                                    </p:anim>
                                  </p:childTnLst>
                                </p:cTn>
                              </p:par>
                            </p:childTnLst>
                          </p:cTn>
                        </p:par>
                        <p:par>
                          <p:cTn fill="hold">
                            <p:stCondLst>
                              <p:cond delay="5000"/>
                            </p:stCondLst>
                            <p:childTnLst>
                              <p:par>
                                <p:cTn fill="hold" nodeType="afterEffect" presetClass="entr" presetID="2" presetSubtype="4">
                                  <p:stCondLst>
                                    <p:cond delay="0"/>
                                  </p:stCondLst>
                                  <p:childTnLst>
                                    <p:set>
                                      <p:cBhvr>
                                        <p:cTn dur="1" fill="hold">
                                          <p:stCondLst>
                                            <p:cond delay="0"/>
                                          </p:stCondLst>
                                        </p:cTn>
                                        <p:tgtEl>
                                          <p:spTgt spid="124"/>
                                        </p:tgtEl>
                                        <p:attrNameLst>
                                          <p:attrName>style.visibility</p:attrName>
                                        </p:attrNameLst>
                                      </p:cBhvr>
                                      <p:to>
                                        <p:strVal val="visible"/>
                                      </p:to>
                                    </p:set>
                                    <p:anim calcmode="lin" valueType="num">
                                      <p:cBhvr additive="base">
                                        <p:cTn dur="1000"/>
                                        <p:tgtEl>
                                          <p:spTgt spid="12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23"/>
                                        </p:tgtEl>
                                        <p:attrNameLst>
                                          <p:attrName>style.visibility</p:attrName>
                                        </p:attrNameLst>
                                      </p:cBhvr>
                                      <p:to>
                                        <p:strVal val="visible"/>
                                      </p:to>
                                    </p:set>
                                    <p:anim calcmode="lin" valueType="num">
                                      <p:cBhvr additive="base">
                                        <p:cTn dur="1000"/>
                                        <p:tgtEl>
                                          <p:spTgt spid="123"/>
                                        </p:tgtEl>
                                        <p:attrNameLst>
                                          <p:attrName>ppt_y</p:attrName>
                                        </p:attrNameLst>
                                      </p:cBhvr>
                                      <p:tavLst>
                                        <p:tav fmla="" tm="0">
                                          <p:val>
                                            <p:strVal val="#ppt_y+1"/>
                                          </p:val>
                                        </p:tav>
                                        <p:tav fmla="" tm="100000">
                                          <p:val>
                                            <p:strVal val="#ppt_y"/>
                                          </p:val>
                                        </p:tav>
                                      </p:tavLst>
                                    </p:anim>
                                  </p:childTnLst>
                                </p:cTn>
                              </p:par>
                            </p:childTnLst>
                          </p:cTn>
                        </p:par>
                        <p:par>
                          <p:cTn fill="hold">
                            <p:stCondLst>
                              <p:cond delay="6000"/>
                            </p:stCondLst>
                            <p:childTnLst>
                              <p:par>
                                <p:cTn fill="hold" nodeType="afterEffect" presetClass="entr" presetID="2" presetSubtype="4">
                                  <p:stCondLst>
                                    <p:cond delay="0"/>
                                  </p:stCondLst>
                                  <p:childTnLst>
                                    <p:set>
                                      <p:cBhvr>
                                        <p:cTn dur="1" fill="hold">
                                          <p:stCondLst>
                                            <p:cond delay="0"/>
                                          </p:stCondLst>
                                        </p:cTn>
                                        <p:tgtEl>
                                          <p:spTgt spid="126"/>
                                        </p:tgtEl>
                                        <p:attrNameLst>
                                          <p:attrName>style.visibility</p:attrName>
                                        </p:attrNameLst>
                                      </p:cBhvr>
                                      <p:to>
                                        <p:strVal val="visible"/>
                                      </p:to>
                                    </p:set>
                                    <p:anim calcmode="lin" valueType="num">
                                      <p:cBhvr additive="base">
                                        <p:cTn dur="1000"/>
                                        <p:tgtEl>
                                          <p:spTgt spid="12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25"/>
                                        </p:tgtEl>
                                        <p:attrNameLst>
                                          <p:attrName>style.visibility</p:attrName>
                                        </p:attrNameLst>
                                      </p:cBhvr>
                                      <p:to>
                                        <p:strVal val="visible"/>
                                      </p:to>
                                    </p:set>
                                    <p:anim calcmode="lin" valueType="num">
                                      <p:cBhvr additive="base">
                                        <p:cTn dur="1000"/>
                                        <p:tgtEl>
                                          <p:spTgt spid="125"/>
                                        </p:tgtEl>
                                        <p:attrNameLst>
                                          <p:attrName>ppt_y</p:attrName>
                                        </p:attrNameLst>
                                      </p:cBhvr>
                                      <p:tavLst>
                                        <p:tav fmla="" tm="0">
                                          <p:val>
                                            <p:strVal val="#ppt_y+1"/>
                                          </p:val>
                                        </p:tav>
                                        <p:tav fmla="" tm="100000">
                                          <p:val>
                                            <p:strVal val="#ppt_y"/>
                                          </p:val>
                                        </p:tav>
                                      </p:tavLst>
                                    </p:anim>
                                  </p:childTnLst>
                                </p:cTn>
                              </p:par>
                            </p:childTnLst>
                          </p:cTn>
                        </p:par>
                        <p:par>
                          <p:cTn fill="hold">
                            <p:stCondLst>
                              <p:cond delay="7000"/>
                            </p:stCondLst>
                            <p:childTnLst>
                              <p:par>
                                <p:cTn fill="hold" nodeType="afterEffect" presetClass="entr" presetID="2" presetSubtype="4">
                                  <p:stCondLst>
                                    <p:cond delay="0"/>
                                  </p:stCondLst>
                                  <p:childTnLst>
                                    <p:set>
                                      <p:cBhvr>
                                        <p:cTn dur="1" fill="hold">
                                          <p:stCondLst>
                                            <p:cond delay="0"/>
                                          </p:stCondLst>
                                        </p:cTn>
                                        <p:tgtEl>
                                          <p:spTgt spid="128"/>
                                        </p:tgtEl>
                                        <p:attrNameLst>
                                          <p:attrName>style.visibility</p:attrName>
                                        </p:attrNameLst>
                                      </p:cBhvr>
                                      <p:to>
                                        <p:strVal val="visible"/>
                                      </p:to>
                                    </p:set>
                                    <p:anim calcmode="lin" valueType="num">
                                      <p:cBhvr additive="base">
                                        <p:cTn dur="1000"/>
                                        <p:tgtEl>
                                          <p:spTgt spid="12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27"/>
                                        </p:tgtEl>
                                        <p:attrNameLst>
                                          <p:attrName>style.visibility</p:attrName>
                                        </p:attrNameLst>
                                      </p:cBhvr>
                                      <p:to>
                                        <p:strVal val="visible"/>
                                      </p:to>
                                    </p:set>
                                    <p:anim calcmode="lin" valueType="num">
                                      <p:cBhvr additive="base">
                                        <p:cTn dur="1000"/>
                                        <p:tgtEl>
                                          <p:spTgt spid="127"/>
                                        </p:tgtEl>
                                        <p:attrNameLst>
                                          <p:attrName>ppt_y</p:attrName>
                                        </p:attrNameLst>
                                      </p:cBhvr>
                                      <p:tavLst>
                                        <p:tav fmla="" tm="0">
                                          <p:val>
                                            <p:strVal val="#ppt_y+1"/>
                                          </p:val>
                                        </p:tav>
                                        <p:tav fmla="" tm="100000">
                                          <p:val>
                                            <p:strVal val="#ppt_y"/>
                                          </p:val>
                                        </p:tav>
                                      </p:tavLst>
                                    </p:anim>
                                  </p:childTnLst>
                                </p:cTn>
                              </p:par>
                            </p:childTnLst>
                          </p:cTn>
                        </p:par>
                        <p:par>
                          <p:cTn fill="hold">
                            <p:stCondLst>
                              <p:cond delay="8000"/>
                            </p:stCondLst>
                            <p:childTnLst>
                              <p:par>
                                <p:cTn fill="hold" nodeType="afterEffect" presetClass="entr" presetID="2" presetSubtype="4">
                                  <p:stCondLst>
                                    <p:cond delay="0"/>
                                  </p:stCondLst>
                                  <p:childTnLst>
                                    <p:set>
                                      <p:cBhvr>
                                        <p:cTn dur="1" fill="hold">
                                          <p:stCondLst>
                                            <p:cond delay="0"/>
                                          </p:stCondLst>
                                        </p:cTn>
                                        <p:tgtEl>
                                          <p:spTgt spid="130"/>
                                        </p:tgtEl>
                                        <p:attrNameLst>
                                          <p:attrName>style.visibility</p:attrName>
                                        </p:attrNameLst>
                                      </p:cBhvr>
                                      <p:to>
                                        <p:strVal val="visible"/>
                                      </p:to>
                                    </p:set>
                                    <p:anim calcmode="lin" valueType="num">
                                      <p:cBhvr additive="base">
                                        <p:cTn dur="1000"/>
                                        <p:tgtEl>
                                          <p:spTgt spid="13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29"/>
                                        </p:tgtEl>
                                        <p:attrNameLst>
                                          <p:attrName>style.visibility</p:attrName>
                                        </p:attrNameLst>
                                      </p:cBhvr>
                                      <p:to>
                                        <p:strVal val="visible"/>
                                      </p:to>
                                    </p:set>
                                    <p:anim calcmode="lin" valueType="num">
                                      <p:cBhvr additive="base">
                                        <p:cTn dur="1000"/>
                                        <p:tgtEl>
                                          <p:spTgt spid="129"/>
                                        </p:tgtEl>
                                        <p:attrNameLst>
                                          <p:attrName>ppt_y</p:attrName>
                                        </p:attrNameLst>
                                      </p:cBhvr>
                                      <p:tavLst>
                                        <p:tav fmla="" tm="0">
                                          <p:val>
                                            <p:strVal val="#ppt_y+1"/>
                                          </p:val>
                                        </p:tav>
                                        <p:tav fmla="" tm="100000">
                                          <p:val>
                                            <p:strVal val="#ppt_y"/>
                                          </p:val>
                                        </p:tav>
                                      </p:tavLst>
                                    </p:anim>
                                  </p:childTnLst>
                                </p:cTn>
                              </p:par>
                            </p:childTnLst>
                          </p:cTn>
                        </p:par>
                        <p:par>
                          <p:cTn fill="hold">
                            <p:stCondLst>
                              <p:cond delay="9000"/>
                            </p:stCondLst>
                            <p:childTnLst>
                              <p:par>
                                <p:cTn fill="hold" nodeType="afterEffect" presetClass="entr" presetID="2" presetSubtype="4">
                                  <p:stCondLst>
                                    <p:cond delay="0"/>
                                  </p:stCondLst>
                                  <p:childTnLst>
                                    <p:set>
                                      <p:cBhvr>
                                        <p:cTn dur="1" fill="hold">
                                          <p:stCondLst>
                                            <p:cond delay="0"/>
                                          </p:stCondLst>
                                        </p:cTn>
                                        <p:tgtEl>
                                          <p:spTgt spid="131"/>
                                        </p:tgtEl>
                                        <p:attrNameLst>
                                          <p:attrName>style.visibility</p:attrName>
                                        </p:attrNameLst>
                                      </p:cBhvr>
                                      <p:to>
                                        <p:strVal val="visible"/>
                                      </p:to>
                                    </p:set>
                                    <p:anim calcmode="lin" valueType="num">
                                      <p:cBhvr additive="base">
                                        <p:cTn dur="1000"/>
                                        <p:tgtEl>
                                          <p:spTgt spid="13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32"/>
                                        </p:tgtEl>
                                        <p:attrNameLst>
                                          <p:attrName>style.visibility</p:attrName>
                                        </p:attrNameLst>
                                      </p:cBhvr>
                                      <p:to>
                                        <p:strVal val="visible"/>
                                      </p:to>
                                    </p:set>
                                    <p:anim calcmode="lin" valueType="num">
                                      <p:cBhvr additive="base">
                                        <p:cTn dur="1000"/>
                                        <p:tgtEl>
                                          <p:spTgt spid="13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4">
                                  <p:stCondLst>
                                    <p:cond delay="0"/>
                                  </p:stCondLst>
                                  <p:childTnLst>
                                    <p:anim calcmode="lin" valueType="num">
                                      <p:cBhvr additive="base">
                                        <p:cTn dur="1000"/>
                                        <p:tgtEl>
                                          <p:spTgt spid="112"/>
                                        </p:tgtEl>
                                        <p:attrNameLst>
                                          <p:attrName>ppt_y</p:attrName>
                                        </p:attrNameLst>
                                      </p:cBhvr>
                                      <p:tavLst>
                                        <p:tav fmla="" tm="0">
                                          <p:val>
                                            <p:strVal val="#ppt_y"/>
                                          </p:val>
                                        </p:tav>
                                        <p:tav fmla="" tm="100000">
                                          <p:val>
                                            <p:strVal val="#ppt_y+1"/>
                                          </p:val>
                                        </p:tav>
                                      </p:tavLst>
                                    </p:anim>
                                    <p:set>
                                      <p:cBhvr>
                                        <p:cTn dur="1" fill="hold">
                                          <p:stCondLst>
                                            <p:cond delay="1000"/>
                                          </p:stCondLst>
                                        </p:cTn>
                                        <p:tgtEl>
                                          <p:spTgt spid="112"/>
                                        </p:tgtEl>
                                        <p:attrNameLst>
                                          <p:attrName>style.visibility</p:attrName>
                                        </p:attrNameLst>
                                      </p:cBhvr>
                                      <p:to>
                                        <p:strVal val="hidden"/>
                                      </p:to>
                                    </p:set>
                                  </p:childTnLst>
                                </p:cTn>
                              </p:par>
                              <p:par>
                                <p:cTn fill="hold" nodeType="withEffect" presetClass="exit" presetID="2" presetSubtype="1">
                                  <p:stCondLst>
                                    <p:cond delay="0"/>
                                  </p:stCondLst>
                                  <p:childTnLst>
                                    <p:anim calcmode="lin" valueType="num">
                                      <p:cBhvr additive="base">
                                        <p:cTn dur="1000"/>
                                        <p:tgtEl>
                                          <p:spTgt spid="113"/>
                                        </p:tgtEl>
                                        <p:attrNameLst>
                                          <p:attrName>ppt_y</p:attrName>
                                        </p:attrNameLst>
                                      </p:cBhvr>
                                      <p:tavLst>
                                        <p:tav fmla="" tm="0">
                                          <p:val>
                                            <p:strVal val="#ppt_y"/>
                                          </p:val>
                                        </p:tav>
                                        <p:tav fmla="" tm="100000">
                                          <p:val>
                                            <p:strVal val="#ppt_y-1"/>
                                          </p:val>
                                        </p:tav>
                                      </p:tavLst>
                                    </p:anim>
                                    <p:set>
                                      <p:cBhvr>
                                        <p:cTn dur="1" fill="hold">
                                          <p:stCondLst>
                                            <p:cond delay="1000"/>
                                          </p:stCondLst>
                                        </p:cTn>
                                        <p:tgtEl>
                                          <p:spTgt spid="113"/>
                                        </p:tgtEl>
                                        <p:attrNameLst>
                                          <p:attrName>style.visibility</p:attrName>
                                        </p:attrNameLst>
                                      </p:cBhvr>
                                      <p:to>
                                        <p:strVal val="hidden"/>
                                      </p:to>
                                    </p:set>
                                  </p:childTnLst>
                                </p:cTn>
                              </p:par>
                              <p:par>
                                <p:cTn fill="hold" nodeType="withEffect" presetClass="exit" presetID="2" presetSubtype="1">
                                  <p:stCondLst>
                                    <p:cond delay="0"/>
                                  </p:stCondLst>
                                  <p:childTnLst>
                                    <p:anim calcmode="lin" valueType="num">
                                      <p:cBhvr additive="base">
                                        <p:cTn dur="1000"/>
                                        <p:tgtEl>
                                          <p:spTgt spid="114"/>
                                        </p:tgtEl>
                                        <p:attrNameLst>
                                          <p:attrName>ppt_y</p:attrName>
                                        </p:attrNameLst>
                                      </p:cBhvr>
                                      <p:tavLst>
                                        <p:tav fmla="" tm="0">
                                          <p:val>
                                            <p:strVal val="#ppt_y"/>
                                          </p:val>
                                        </p:tav>
                                        <p:tav fmla="" tm="100000">
                                          <p:val>
                                            <p:strVal val="#ppt_y-1"/>
                                          </p:val>
                                        </p:tav>
                                      </p:tavLst>
                                    </p:anim>
                                    <p:set>
                                      <p:cBhvr>
                                        <p:cTn dur="1" fill="hold">
                                          <p:stCondLst>
                                            <p:cond delay="1000"/>
                                          </p:stCondLst>
                                        </p:cTn>
                                        <p:tgtEl>
                                          <p:spTgt spid="114"/>
                                        </p:tgtEl>
                                        <p:attrNameLst>
                                          <p:attrName>style.visibility</p:attrName>
                                        </p:attrNameLst>
                                      </p:cBhvr>
                                      <p:to>
                                        <p:strVal val="hidden"/>
                                      </p:to>
                                    </p:set>
                                  </p:childTnLst>
                                </p:cTn>
                              </p:par>
                              <p:par>
                                <p:cTn fill="hold" nodeType="withEffect" presetClass="exit" presetID="2" presetSubtype="1">
                                  <p:stCondLst>
                                    <p:cond delay="0"/>
                                  </p:stCondLst>
                                  <p:childTnLst>
                                    <p:anim calcmode="lin" valueType="num">
                                      <p:cBhvr additive="base">
                                        <p:cTn dur="1000"/>
                                        <p:tgtEl>
                                          <p:spTgt spid="115"/>
                                        </p:tgtEl>
                                        <p:attrNameLst>
                                          <p:attrName>ppt_y</p:attrName>
                                        </p:attrNameLst>
                                      </p:cBhvr>
                                      <p:tavLst>
                                        <p:tav fmla="" tm="0">
                                          <p:val>
                                            <p:strVal val="#ppt_y"/>
                                          </p:val>
                                        </p:tav>
                                        <p:tav fmla="" tm="100000">
                                          <p:val>
                                            <p:strVal val="#ppt_y-1"/>
                                          </p:val>
                                        </p:tav>
                                      </p:tavLst>
                                    </p:anim>
                                    <p:set>
                                      <p:cBhvr>
                                        <p:cTn dur="1" fill="hold">
                                          <p:stCondLst>
                                            <p:cond delay="1000"/>
                                          </p:stCondLst>
                                        </p:cTn>
                                        <p:tgtEl>
                                          <p:spTgt spid="115"/>
                                        </p:tgtEl>
                                        <p:attrNameLst>
                                          <p:attrName>style.visibility</p:attrName>
                                        </p:attrNameLst>
                                      </p:cBhvr>
                                      <p:to>
                                        <p:strVal val="hidden"/>
                                      </p:to>
                                    </p:set>
                                  </p:childTnLst>
                                </p:cTn>
                              </p:par>
                              <p:par>
                                <p:cTn fill="hold" nodeType="withEffect" presetClass="exit" presetID="2" presetSubtype="1">
                                  <p:stCondLst>
                                    <p:cond delay="0"/>
                                  </p:stCondLst>
                                  <p:childTnLst>
                                    <p:anim calcmode="lin" valueType="num">
                                      <p:cBhvr additive="base">
                                        <p:cTn dur="1000"/>
                                        <p:tgtEl>
                                          <p:spTgt spid="116"/>
                                        </p:tgtEl>
                                        <p:attrNameLst>
                                          <p:attrName>ppt_y</p:attrName>
                                        </p:attrNameLst>
                                      </p:cBhvr>
                                      <p:tavLst>
                                        <p:tav fmla="" tm="0">
                                          <p:val>
                                            <p:strVal val="#ppt_y"/>
                                          </p:val>
                                        </p:tav>
                                        <p:tav fmla="" tm="100000">
                                          <p:val>
                                            <p:strVal val="#ppt_y-1"/>
                                          </p:val>
                                        </p:tav>
                                      </p:tavLst>
                                    </p:anim>
                                    <p:set>
                                      <p:cBhvr>
                                        <p:cTn dur="1" fill="hold">
                                          <p:stCondLst>
                                            <p:cond delay="1000"/>
                                          </p:stCondLst>
                                        </p:cTn>
                                        <p:tgtEl>
                                          <p:spTgt spid="116"/>
                                        </p:tgtEl>
                                        <p:attrNameLst>
                                          <p:attrName>style.visibility</p:attrName>
                                        </p:attrNameLst>
                                      </p:cBhvr>
                                      <p:to>
                                        <p:strVal val="hidden"/>
                                      </p:to>
                                    </p:set>
                                  </p:childTnLst>
                                </p:cTn>
                              </p:par>
                              <p:par>
                                <p:cTn fill="hold" nodeType="withEffect" presetClass="exit" presetID="2" presetSubtype="1">
                                  <p:stCondLst>
                                    <p:cond delay="0"/>
                                  </p:stCondLst>
                                  <p:childTnLst>
                                    <p:anim calcmode="lin" valueType="num">
                                      <p:cBhvr additive="base">
                                        <p:cTn dur="1000"/>
                                        <p:tgtEl>
                                          <p:spTgt spid="117"/>
                                        </p:tgtEl>
                                        <p:attrNameLst>
                                          <p:attrName>ppt_y</p:attrName>
                                        </p:attrNameLst>
                                      </p:cBhvr>
                                      <p:tavLst>
                                        <p:tav fmla="" tm="0">
                                          <p:val>
                                            <p:strVal val="#ppt_y"/>
                                          </p:val>
                                        </p:tav>
                                        <p:tav fmla="" tm="100000">
                                          <p:val>
                                            <p:strVal val="#ppt_y-1"/>
                                          </p:val>
                                        </p:tav>
                                      </p:tavLst>
                                    </p:anim>
                                    <p:set>
                                      <p:cBhvr>
                                        <p:cTn dur="1" fill="hold">
                                          <p:stCondLst>
                                            <p:cond delay="1000"/>
                                          </p:stCondLst>
                                        </p:cTn>
                                        <p:tgtEl>
                                          <p:spTgt spid="117"/>
                                        </p:tgtEl>
                                        <p:attrNameLst>
                                          <p:attrName>style.visibility</p:attrName>
                                        </p:attrNameLst>
                                      </p:cBhvr>
                                      <p:to>
                                        <p:strVal val="hidden"/>
                                      </p:to>
                                    </p:set>
                                  </p:childTnLst>
                                </p:cTn>
                              </p:par>
                              <p:par>
                                <p:cTn fill="hold" nodeType="withEffect" presetClass="exit" presetID="2" presetSubtype="1">
                                  <p:stCondLst>
                                    <p:cond delay="0"/>
                                  </p:stCondLst>
                                  <p:childTnLst>
                                    <p:anim calcmode="lin" valueType="num">
                                      <p:cBhvr additive="base">
                                        <p:cTn dur="1000"/>
                                        <p:tgtEl>
                                          <p:spTgt spid="118"/>
                                        </p:tgtEl>
                                        <p:attrNameLst>
                                          <p:attrName>ppt_y</p:attrName>
                                        </p:attrNameLst>
                                      </p:cBhvr>
                                      <p:tavLst>
                                        <p:tav fmla="" tm="0">
                                          <p:val>
                                            <p:strVal val="#ppt_y"/>
                                          </p:val>
                                        </p:tav>
                                        <p:tav fmla="" tm="100000">
                                          <p:val>
                                            <p:strVal val="#ppt_y-1"/>
                                          </p:val>
                                        </p:tav>
                                      </p:tavLst>
                                    </p:anim>
                                    <p:set>
                                      <p:cBhvr>
                                        <p:cTn dur="1" fill="hold">
                                          <p:stCondLst>
                                            <p:cond delay="1000"/>
                                          </p:stCondLst>
                                        </p:cTn>
                                        <p:tgtEl>
                                          <p:spTgt spid="118"/>
                                        </p:tgtEl>
                                        <p:attrNameLst>
                                          <p:attrName>style.visibility</p:attrName>
                                        </p:attrNameLst>
                                      </p:cBhvr>
                                      <p:to>
                                        <p:strVal val="hidden"/>
                                      </p:to>
                                    </p:set>
                                  </p:childTnLst>
                                </p:cTn>
                              </p:par>
                              <p:par>
                                <p:cTn fill="hold" nodeType="withEffect" presetClass="exit" presetID="2" presetSubtype="1">
                                  <p:stCondLst>
                                    <p:cond delay="0"/>
                                  </p:stCondLst>
                                  <p:childTnLst>
                                    <p:anim calcmode="lin" valueType="num">
                                      <p:cBhvr additive="base">
                                        <p:cTn dur="1000"/>
                                        <p:tgtEl>
                                          <p:spTgt spid="119"/>
                                        </p:tgtEl>
                                        <p:attrNameLst>
                                          <p:attrName>ppt_y</p:attrName>
                                        </p:attrNameLst>
                                      </p:cBhvr>
                                      <p:tavLst>
                                        <p:tav fmla="" tm="0">
                                          <p:val>
                                            <p:strVal val="#ppt_y"/>
                                          </p:val>
                                        </p:tav>
                                        <p:tav fmla="" tm="100000">
                                          <p:val>
                                            <p:strVal val="#ppt_y-1"/>
                                          </p:val>
                                        </p:tav>
                                      </p:tavLst>
                                    </p:anim>
                                    <p:set>
                                      <p:cBhvr>
                                        <p:cTn dur="1" fill="hold">
                                          <p:stCondLst>
                                            <p:cond delay="1000"/>
                                          </p:stCondLst>
                                        </p:cTn>
                                        <p:tgtEl>
                                          <p:spTgt spid="119"/>
                                        </p:tgtEl>
                                        <p:attrNameLst>
                                          <p:attrName>style.visibility</p:attrName>
                                        </p:attrNameLst>
                                      </p:cBhvr>
                                      <p:to>
                                        <p:strVal val="hidden"/>
                                      </p:to>
                                    </p:set>
                                  </p:childTnLst>
                                </p:cTn>
                              </p:par>
                              <p:par>
                                <p:cTn fill="hold" nodeType="withEffect" presetClass="exit" presetID="2" presetSubtype="1">
                                  <p:stCondLst>
                                    <p:cond delay="0"/>
                                  </p:stCondLst>
                                  <p:childTnLst>
                                    <p:anim calcmode="lin" valueType="num">
                                      <p:cBhvr additive="base">
                                        <p:cTn dur="1000"/>
                                        <p:tgtEl>
                                          <p:spTgt spid="120"/>
                                        </p:tgtEl>
                                        <p:attrNameLst>
                                          <p:attrName>ppt_y</p:attrName>
                                        </p:attrNameLst>
                                      </p:cBhvr>
                                      <p:tavLst>
                                        <p:tav fmla="" tm="0">
                                          <p:val>
                                            <p:strVal val="#ppt_y"/>
                                          </p:val>
                                        </p:tav>
                                        <p:tav fmla="" tm="100000">
                                          <p:val>
                                            <p:strVal val="#ppt_y-1"/>
                                          </p:val>
                                        </p:tav>
                                      </p:tavLst>
                                    </p:anim>
                                    <p:set>
                                      <p:cBhvr>
                                        <p:cTn dur="1" fill="hold">
                                          <p:stCondLst>
                                            <p:cond delay="1000"/>
                                          </p:stCondLst>
                                        </p:cTn>
                                        <p:tgtEl>
                                          <p:spTgt spid="120"/>
                                        </p:tgtEl>
                                        <p:attrNameLst>
                                          <p:attrName>style.visibility</p:attrName>
                                        </p:attrNameLst>
                                      </p:cBhvr>
                                      <p:to>
                                        <p:strVal val="hidden"/>
                                      </p:to>
                                    </p:set>
                                  </p:childTnLst>
                                </p:cTn>
                              </p:par>
                              <p:par>
                                <p:cTn fill="hold" nodeType="withEffect" presetClass="exit" presetID="2" presetSubtype="1">
                                  <p:stCondLst>
                                    <p:cond delay="0"/>
                                  </p:stCondLst>
                                  <p:childTnLst>
                                    <p:anim calcmode="lin" valueType="num">
                                      <p:cBhvr additive="base">
                                        <p:cTn dur="1000"/>
                                        <p:tgtEl>
                                          <p:spTgt spid="121"/>
                                        </p:tgtEl>
                                        <p:attrNameLst>
                                          <p:attrName>ppt_y</p:attrName>
                                        </p:attrNameLst>
                                      </p:cBhvr>
                                      <p:tavLst>
                                        <p:tav fmla="" tm="0">
                                          <p:val>
                                            <p:strVal val="#ppt_y"/>
                                          </p:val>
                                        </p:tav>
                                        <p:tav fmla="" tm="100000">
                                          <p:val>
                                            <p:strVal val="#ppt_y-1"/>
                                          </p:val>
                                        </p:tav>
                                      </p:tavLst>
                                    </p:anim>
                                    <p:set>
                                      <p:cBhvr>
                                        <p:cTn dur="1" fill="hold">
                                          <p:stCondLst>
                                            <p:cond delay="1000"/>
                                          </p:stCondLst>
                                        </p:cTn>
                                        <p:tgtEl>
                                          <p:spTgt spid="121"/>
                                        </p:tgtEl>
                                        <p:attrNameLst>
                                          <p:attrName>style.visibility</p:attrName>
                                        </p:attrNameLst>
                                      </p:cBhvr>
                                      <p:to>
                                        <p:strVal val="hidden"/>
                                      </p:to>
                                    </p:set>
                                  </p:childTnLst>
                                </p:cTn>
                              </p:par>
                              <p:par>
                                <p:cTn fill="hold" nodeType="withEffect" presetClass="exit" presetID="2" presetSubtype="1">
                                  <p:stCondLst>
                                    <p:cond delay="0"/>
                                  </p:stCondLst>
                                  <p:childTnLst>
                                    <p:anim calcmode="lin" valueType="num">
                                      <p:cBhvr additive="base">
                                        <p:cTn dur="1000"/>
                                        <p:tgtEl>
                                          <p:spTgt spid="122"/>
                                        </p:tgtEl>
                                        <p:attrNameLst>
                                          <p:attrName>ppt_y</p:attrName>
                                        </p:attrNameLst>
                                      </p:cBhvr>
                                      <p:tavLst>
                                        <p:tav fmla="" tm="0">
                                          <p:val>
                                            <p:strVal val="#ppt_y"/>
                                          </p:val>
                                        </p:tav>
                                        <p:tav fmla="" tm="100000">
                                          <p:val>
                                            <p:strVal val="#ppt_y-1"/>
                                          </p:val>
                                        </p:tav>
                                      </p:tavLst>
                                    </p:anim>
                                    <p:set>
                                      <p:cBhvr>
                                        <p:cTn dur="1" fill="hold">
                                          <p:stCondLst>
                                            <p:cond delay="1000"/>
                                          </p:stCondLst>
                                        </p:cTn>
                                        <p:tgtEl>
                                          <p:spTgt spid="122"/>
                                        </p:tgtEl>
                                        <p:attrNameLst>
                                          <p:attrName>style.visibility</p:attrName>
                                        </p:attrNameLst>
                                      </p:cBhvr>
                                      <p:to>
                                        <p:strVal val="hidden"/>
                                      </p:to>
                                    </p:set>
                                  </p:childTnLst>
                                </p:cTn>
                              </p:par>
                              <p:par>
                                <p:cTn fill="hold" nodeType="withEffect" presetClass="exit" presetID="2" presetSubtype="1">
                                  <p:stCondLst>
                                    <p:cond delay="0"/>
                                  </p:stCondLst>
                                  <p:childTnLst>
                                    <p:anim calcmode="lin" valueType="num">
                                      <p:cBhvr additive="base">
                                        <p:cTn dur="1000"/>
                                        <p:tgtEl>
                                          <p:spTgt spid="123"/>
                                        </p:tgtEl>
                                        <p:attrNameLst>
                                          <p:attrName>ppt_y</p:attrName>
                                        </p:attrNameLst>
                                      </p:cBhvr>
                                      <p:tavLst>
                                        <p:tav fmla="" tm="0">
                                          <p:val>
                                            <p:strVal val="#ppt_y"/>
                                          </p:val>
                                        </p:tav>
                                        <p:tav fmla="" tm="100000">
                                          <p:val>
                                            <p:strVal val="#ppt_y-1"/>
                                          </p:val>
                                        </p:tav>
                                      </p:tavLst>
                                    </p:anim>
                                    <p:set>
                                      <p:cBhvr>
                                        <p:cTn dur="1" fill="hold">
                                          <p:stCondLst>
                                            <p:cond delay="1000"/>
                                          </p:stCondLst>
                                        </p:cTn>
                                        <p:tgtEl>
                                          <p:spTgt spid="123"/>
                                        </p:tgtEl>
                                        <p:attrNameLst>
                                          <p:attrName>style.visibility</p:attrName>
                                        </p:attrNameLst>
                                      </p:cBhvr>
                                      <p:to>
                                        <p:strVal val="hidden"/>
                                      </p:to>
                                    </p:set>
                                  </p:childTnLst>
                                </p:cTn>
                              </p:par>
                              <p:par>
                                <p:cTn fill="hold" nodeType="withEffect" presetClass="exit" presetID="2" presetSubtype="1">
                                  <p:stCondLst>
                                    <p:cond delay="0"/>
                                  </p:stCondLst>
                                  <p:childTnLst>
                                    <p:anim calcmode="lin" valueType="num">
                                      <p:cBhvr additive="base">
                                        <p:cTn dur="1000"/>
                                        <p:tgtEl>
                                          <p:spTgt spid="124"/>
                                        </p:tgtEl>
                                        <p:attrNameLst>
                                          <p:attrName>ppt_y</p:attrName>
                                        </p:attrNameLst>
                                      </p:cBhvr>
                                      <p:tavLst>
                                        <p:tav fmla="" tm="0">
                                          <p:val>
                                            <p:strVal val="#ppt_y"/>
                                          </p:val>
                                        </p:tav>
                                        <p:tav fmla="" tm="100000">
                                          <p:val>
                                            <p:strVal val="#ppt_y-1"/>
                                          </p:val>
                                        </p:tav>
                                      </p:tavLst>
                                    </p:anim>
                                    <p:set>
                                      <p:cBhvr>
                                        <p:cTn dur="1" fill="hold">
                                          <p:stCondLst>
                                            <p:cond delay="1000"/>
                                          </p:stCondLst>
                                        </p:cTn>
                                        <p:tgtEl>
                                          <p:spTgt spid="124"/>
                                        </p:tgtEl>
                                        <p:attrNameLst>
                                          <p:attrName>style.visibility</p:attrName>
                                        </p:attrNameLst>
                                      </p:cBhvr>
                                      <p:to>
                                        <p:strVal val="hidden"/>
                                      </p:to>
                                    </p:set>
                                  </p:childTnLst>
                                </p:cTn>
                              </p:par>
                              <p:par>
                                <p:cTn fill="hold" nodeType="withEffect" presetClass="exit" presetID="2" presetSubtype="1">
                                  <p:stCondLst>
                                    <p:cond delay="0"/>
                                  </p:stCondLst>
                                  <p:childTnLst>
                                    <p:anim calcmode="lin" valueType="num">
                                      <p:cBhvr additive="base">
                                        <p:cTn dur="1000"/>
                                        <p:tgtEl>
                                          <p:spTgt spid="125"/>
                                        </p:tgtEl>
                                        <p:attrNameLst>
                                          <p:attrName>ppt_y</p:attrName>
                                        </p:attrNameLst>
                                      </p:cBhvr>
                                      <p:tavLst>
                                        <p:tav fmla="" tm="0">
                                          <p:val>
                                            <p:strVal val="#ppt_y"/>
                                          </p:val>
                                        </p:tav>
                                        <p:tav fmla="" tm="100000">
                                          <p:val>
                                            <p:strVal val="#ppt_y-1"/>
                                          </p:val>
                                        </p:tav>
                                      </p:tavLst>
                                    </p:anim>
                                    <p:set>
                                      <p:cBhvr>
                                        <p:cTn dur="1" fill="hold">
                                          <p:stCondLst>
                                            <p:cond delay="1000"/>
                                          </p:stCondLst>
                                        </p:cTn>
                                        <p:tgtEl>
                                          <p:spTgt spid="125"/>
                                        </p:tgtEl>
                                        <p:attrNameLst>
                                          <p:attrName>style.visibility</p:attrName>
                                        </p:attrNameLst>
                                      </p:cBhvr>
                                      <p:to>
                                        <p:strVal val="hidden"/>
                                      </p:to>
                                    </p:set>
                                  </p:childTnLst>
                                </p:cTn>
                              </p:par>
                              <p:par>
                                <p:cTn fill="hold" nodeType="withEffect" presetClass="exit" presetID="2" presetSubtype="1">
                                  <p:stCondLst>
                                    <p:cond delay="0"/>
                                  </p:stCondLst>
                                  <p:childTnLst>
                                    <p:anim calcmode="lin" valueType="num">
                                      <p:cBhvr additive="base">
                                        <p:cTn dur="1000"/>
                                        <p:tgtEl>
                                          <p:spTgt spid="126"/>
                                        </p:tgtEl>
                                        <p:attrNameLst>
                                          <p:attrName>ppt_y</p:attrName>
                                        </p:attrNameLst>
                                      </p:cBhvr>
                                      <p:tavLst>
                                        <p:tav fmla="" tm="0">
                                          <p:val>
                                            <p:strVal val="#ppt_y"/>
                                          </p:val>
                                        </p:tav>
                                        <p:tav fmla="" tm="100000">
                                          <p:val>
                                            <p:strVal val="#ppt_y-1"/>
                                          </p:val>
                                        </p:tav>
                                      </p:tavLst>
                                    </p:anim>
                                    <p:set>
                                      <p:cBhvr>
                                        <p:cTn dur="1" fill="hold">
                                          <p:stCondLst>
                                            <p:cond delay="1000"/>
                                          </p:stCondLst>
                                        </p:cTn>
                                        <p:tgtEl>
                                          <p:spTgt spid="126"/>
                                        </p:tgtEl>
                                        <p:attrNameLst>
                                          <p:attrName>style.visibility</p:attrName>
                                        </p:attrNameLst>
                                      </p:cBhvr>
                                      <p:to>
                                        <p:strVal val="hidden"/>
                                      </p:to>
                                    </p:set>
                                  </p:childTnLst>
                                </p:cTn>
                              </p:par>
                              <p:par>
                                <p:cTn fill="hold" nodeType="withEffect" presetClass="exit" presetID="2" presetSubtype="1">
                                  <p:stCondLst>
                                    <p:cond delay="0"/>
                                  </p:stCondLst>
                                  <p:childTnLst>
                                    <p:anim calcmode="lin" valueType="num">
                                      <p:cBhvr additive="base">
                                        <p:cTn dur="1000"/>
                                        <p:tgtEl>
                                          <p:spTgt spid="127"/>
                                        </p:tgtEl>
                                        <p:attrNameLst>
                                          <p:attrName>ppt_y</p:attrName>
                                        </p:attrNameLst>
                                      </p:cBhvr>
                                      <p:tavLst>
                                        <p:tav fmla="" tm="0">
                                          <p:val>
                                            <p:strVal val="#ppt_y"/>
                                          </p:val>
                                        </p:tav>
                                        <p:tav fmla="" tm="100000">
                                          <p:val>
                                            <p:strVal val="#ppt_y-1"/>
                                          </p:val>
                                        </p:tav>
                                      </p:tavLst>
                                    </p:anim>
                                    <p:set>
                                      <p:cBhvr>
                                        <p:cTn dur="1" fill="hold">
                                          <p:stCondLst>
                                            <p:cond delay="1000"/>
                                          </p:stCondLst>
                                        </p:cTn>
                                        <p:tgtEl>
                                          <p:spTgt spid="127"/>
                                        </p:tgtEl>
                                        <p:attrNameLst>
                                          <p:attrName>style.visibility</p:attrName>
                                        </p:attrNameLst>
                                      </p:cBhvr>
                                      <p:to>
                                        <p:strVal val="hidden"/>
                                      </p:to>
                                    </p:set>
                                  </p:childTnLst>
                                </p:cTn>
                              </p:par>
                              <p:par>
                                <p:cTn fill="hold" nodeType="withEffect" presetClass="exit" presetID="2" presetSubtype="1">
                                  <p:stCondLst>
                                    <p:cond delay="0"/>
                                  </p:stCondLst>
                                  <p:childTnLst>
                                    <p:anim calcmode="lin" valueType="num">
                                      <p:cBhvr additive="base">
                                        <p:cTn dur="1000"/>
                                        <p:tgtEl>
                                          <p:spTgt spid="128"/>
                                        </p:tgtEl>
                                        <p:attrNameLst>
                                          <p:attrName>ppt_y</p:attrName>
                                        </p:attrNameLst>
                                      </p:cBhvr>
                                      <p:tavLst>
                                        <p:tav fmla="" tm="0">
                                          <p:val>
                                            <p:strVal val="#ppt_y"/>
                                          </p:val>
                                        </p:tav>
                                        <p:tav fmla="" tm="100000">
                                          <p:val>
                                            <p:strVal val="#ppt_y-1"/>
                                          </p:val>
                                        </p:tav>
                                      </p:tavLst>
                                    </p:anim>
                                    <p:set>
                                      <p:cBhvr>
                                        <p:cTn dur="1" fill="hold">
                                          <p:stCondLst>
                                            <p:cond delay="1000"/>
                                          </p:stCondLst>
                                        </p:cTn>
                                        <p:tgtEl>
                                          <p:spTgt spid="128"/>
                                        </p:tgtEl>
                                        <p:attrNameLst>
                                          <p:attrName>style.visibility</p:attrName>
                                        </p:attrNameLst>
                                      </p:cBhvr>
                                      <p:to>
                                        <p:strVal val="hidden"/>
                                      </p:to>
                                    </p:set>
                                  </p:childTnLst>
                                </p:cTn>
                              </p:par>
                              <p:par>
                                <p:cTn fill="hold" nodeType="withEffect" presetClass="exit" presetID="2" presetSubtype="1">
                                  <p:stCondLst>
                                    <p:cond delay="0"/>
                                  </p:stCondLst>
                                  <p:childTnLst>
                                    <p:anim calcmode="lin" valueType="num">
                                      <p:cBhvr additive="base">
                                        <p:cTn dur="1000"/>
                                        <p:tgtEl>
                                          <p:spTgt spid="129"/>
                                        </p:tgtEl>
                                        <p:attrNameLst>
                                          <p:attrName>ppt_y</p:attrName>
                                        </p:attrNameLst>
                                      </p:cBhvr>
                                      <p:tavLst>
                                        <p:tav fmla="" tm="0">
                                          <p:val>
                                            <p:strVal val="#ppt_y"/>
                                          </p:val>
                                        </p:tav>
                                        <p:tav fmla="" tm="100000">
                                          <p:val>
                                            <p:strVal val="#ppt_y-1"/>
                                          </p:val>
                                        </p:tav>
                                      </p:tavLst>
                                    </p:anim>
                                    <p:set>
                                      <p:cBhvr>
                                        <p:cTn dur="1" fill="hold">
                                          <p:stCondLst>
                                            <p:cond delay="1000"/>
                                          </p:stCondLst>
                                        </p:cTn>
                                        <p:tgtEl>
                                          <p:spTgt spid="129"/>
                                        </p:tgtEl>
                                        <p:attrNameLst>
                                          <p:attrName>style.visibility</p:attrName>
                                        </p:attrNameLst>
                                      </p:cBhvr>
                                      <p:to>
                                        <p:strVal val="hidden"/>
                                      </p:to>
                                    </p:set>
                                  </p:childTnLst>
                                </p:cTn>
                              </p:par>
                              <p:par>
                                <p:cTn fill="hold" nodeType="withEffect" presetClass="exit" presetID="2" presetSubtype="1">
                                  <p:stCondLst>
                                    <p:cond delay="0"/>
                                  </p:stCondLst>
                                  <p:childTnLst>
                                    <p:anim calcmode="lin" valueType="num">
                                      <p:cBhvr additive="base">
                                        <p:cTn dur="1000"/>
                                        <p:tgtEl>
                                          <p:spTgt spid="130"/>
                                        </p:tgtEl>
                                        <p:attrNameLst>
                                          <p:attrName>ppt_y</p:attrName>
                                        </p:attrNameLst>
                                      </p:cBhvr>
                                      <p:tavLst>
                                        <p:tav fmla="" tm="0">
                                          <p:val>
                                            <p:strVal val="#ppt_y"/>
                                          </p:val>
                                        </p:tav>
                                        <p:tav fmla="" tm="100000">
                                          <p:val>
                                            <p:strVal val="#ppt_y-1"/>
                                          </p:val>
                                        </p:tav>
                                      </p:tavLst>
                                    </p:anim>
                                    <p:set>
                                      <p:cBhvr>
                                        <p:cTn dur="1" fill="hold">
                                          <p:stCondLst>
                                            <p:cond delay="1000"/>
                                          </p:stCondLst>
                                        </p:cTn>
                                        <p:tgtEl>
                                          <p:spTgt spid="130"/>
                                        </p:tgtEl>
                                        <p:attrNameLst>
                                          <p:attrName>style.visibility</p:attrName>
                                        </p:attrNameLst>
                                      </p:cBhvr>
                                      <p:to>
                                        <p:strVal val="hidden"/>
                                      </p:to>
                                    </p:set>
                                  </p:childTnLst>
                                </p:cTn>
                              </p:par>
                              <p:par>
                                <p:cTn fill="hold" nodeType="withEffect" presetClass="exit" presetID="2" presetSubtype="1">
                                  <p:stCondLst>
                                    <p:cond delay="0"/>
                                  </p:stCondLst>
                                  <p:childTnLst>
                                    <p:anim calcmode="lin" valueType="num">
                                      <p:cBhvr additive="base">
                                        <p:cTn dur="1000"/>
                                        <p:tgtEl>
                                          <p:spTgt spid="131"/>
                                        </p:tgtEl>
                                        <p:attrNameLst>
                                          <p:attrName>ppt_y</p:attrName>
                                        </p:attrNameLst>
                                      </p:cBhvr>
                                      <p:tavLst>
                                        <p:tav fmla="" tm="0">
                                          <p:val>
                                            <p:strVal val="#ppt_y"/>
                                          </p:val>
                                        </p:tav>
                                        <p:tav fmla="" tm="100000">
                                          <p:val>
                                            <p:strVal val="#ppt_y-1"/>
                                          </p:val>
                                        </p:tav>
                                      </p:tavLst>
                                    </p:anim>
                                    <p:set>
                                      <p:cBhvr>
                                        <p:cTn dur="1" fill="hold">
                                          <p:stCondLst>
                                            <p:cond delay="1000"/>
                                          </p:stCondLst>
                                        </p:cTn>
                                        <p:tgtEl>
                                          <p:spTgt spid="131"/>
                                        </p:tgtEl>
                                        <p:attrNameLst>
                                          <p:attrName>style.visibility</p:attrName>
                                        </p:attrNameLst>
                                      </p:cBhvr>
                                      <p:to>
                                        <p:strVal val="hidden"/>
                                      </p:to>
                                    </p:set>
                                  </p:childTnLst>
                                </p:cTn>
                              </p:par>
                              <p:par>
                                <p:cTn fill="hold" nodeType="withEffect" presetClass="exit" presetID="2" presetSubtype="1">
                                  <p:stCondLst>
                                    <p:cond delay="0"/>
                                  </p:stCondLst>
                                  <p:childTnLst>
                                    <p:anim calcmode="lin" valueType="num">
                                      <p:cBhvr additive="base">
                                        <p:cTn dur="1000"/>
                                        <p:tgtEl>
                                          <p:spTgt spid="132"/>
                                        </p:tgtEl>
                                        <p:attrNameLst>
                                          <p:attrName>ppt_y</p:attrName>
                                        </p:attrNameLst>
                                      </p:cBhvr>
                                      <p:tavLst>
                                        <p:tav fmla="" tm="0">
                                          <p:val>
                                            <p:strVal val="#ppt_y"/>
                                          </p:val>
                                        </p:tav>
                                        <p:tav fmla="" tm="100000">
                                          <p:val>
                                            <p:strVal val="#ppt_y-1"/>
                                          </p:val>
                                        </p:tav>
                                      </p:tavLst>
                                    </p:anim>
                                    <p:set>
                                      <p:cBhvr>
                                        <p:cTn dur="1" fill="hold">
                                          <p:stCondLst>
                                            <p:cond delay="1000"/>
                                          </p:stCondLst>
                                        </p:cTn>
                                        <p:tgtEl>
                                          <p:spTgt spid="13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7"/>
          <p:cNvSpPr/>
          <p:nvPr/>
        </p:nvSpPr>
        <p:spPr>
          <a:xfrm>
            <a:off x="0" y="0"/>
            <a:ext cx="381000" cy="5143500"/>
          </a:xfrm>
          <a:prstGeom prst="rect">
            <a:avLst/>
          </a:prstGeom>
          <a:solidFill>
            <a:srgbClr val="1A674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38" name="Google Shape;138;p17"/>
          <p:cNvCxnSpPr/>
          <p:nvPr/>
        </p:nvCxnSpPr>
        <p:spPr>
          <a:xfrm>
            <a:off x="3460750" y="0"/>
            <a:ext cx="0" cy="1397100"/>
          </a:xfrm>
          <a:prstGeom prst="straightConnector1">
            <a:avLst/>
          </a:prstGeom>
          <a:noFill/>
          <a:ln cap="flat" cmpd="sng" w="63500">
            <a:solidFill>
              <a:srgbClr val="FFD600"/>
            </a:solidFill>
            <a:prstDash val="solid"/>
            <a:round/>
            <a:headEnd len="med" w="med" type="none"/>
            <a:tailEnd len="med" w="med" type="none"/>
          </a:ln>
        </p:spPr>
      </p:cxnSp>
      <p:sp>
        <p:nvSpPr>
          <p:cNvPr id="139" name="Google Shape;139;p17"/>
          <p:cNvSpPr/>
          <p:nvPr/>
        </p:nvSpPr>
        <p:spPr>
          <a:xfrm>
            <a:off x="3937000" y="0"/>
            <a:ext cx="507900" cy="507900"/>
          </a:xfrm>
          <a:prstGeom prst="rect">
            <a:avLst/>
          </a:prstGeom>
          <a:solidFill>
            <a:srgbClr val="1A6746"/>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000">
                <a:solidFill>
                  <a:srgbClr val="FFD600"/>
                </a:solidFill>
                <a:latin typeface="Outfit SemiBold"/>
                <a:ea typeface="Outfit SemiBold"/>
                <a:cs typeface="Outfit SemiBold"/>
                <a:sym typeface="Outfit SemiBold"/>
              </a:rPr>
              <a:t>1</a:t>
            </a:r>
            <a:endParaRPr sz="2000">
              <a:solidFill>
                <a:srgbClr val="FFD600"/>
              </a:solidFill>
              <a:latin typeface="Outfit SemiBold"/>
              <a:ea typeface="Outfit SemiBold"/>
              <a:cs typeface="Outfit SemiBold"/>
              <a:sym typeface="Outfit SemiBold"/>
            </a:endParaRPr>
          </a:p>
        </p:txBody>
      </p:sp>
      <p:sp>
        <p:nvSpPr>
          <p:cNvPr id="140" name="Google Shape;140;p17"/>
          <p:cNvSpPr/>
          <p:nvPr/>
        </p:nvSpPr>
        <p:spPr>
          <a:xfrm>
            <a:off x="3810000" y="1016000"/>
            <a:ext cx="5079900" cy="507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3200">
                <a:solidFill>
                  <a:srgbClr val="1A6746"/>
                </a:solidFill>
                <a:latin typeface="Outfit SemiBold"/>
                <a:ea typeface="Outfit SemiBold"/>
                <a:cs typeface="Outfit SemiBold"/>
                <a:sym typeface="Outfit SemiBold"/>
              </a:rPr>
              <a:t>Introduction</a:t>
            </a:r>
            <a:endParaRPr sz="3200">
              <a:solidFill>
                <a:srgbClr val="1A6746"/>
              </a:solidFill>
              <a:latin typeface="Outfit SemiBold"/>
              <a:ea typeface="Outfit SemiBold"/>
              <a:cs typeface="Outfit SemiBold"/>
              <a:sym typeface="Outfit SemiBold"/>
            </a:endParaRPr>
          </a:p>
        </p:txBody>
      </p:sp>
      <p:sp>
        <p:nvSpPr>
          <p:cNvPr id="141" name="Google Shape;141;p17"/>
          <p:cNvSpPr/>
          <p:nvPr/>
        </p:nvSpPr>
        <p:spPr>
          <a:xfrm>
            <a:off x="4381500" y="1714500"/>
            <a:ext cx="4317900" cy="5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Outfit SemiBold"/>
                <a:ea typeface="Outfit SemiBold"/>
                <a:cs typeface="Outfit SemiBold"/>
                <a:sym typeface="Outfit SemiBold"/>
              </a:rPr>
              <a:t>The Problem</a:t>
            </a:r>
            <a:endParaRPr sz="1600">
              <a:latin typeface="Outfit SemiBold"/>
              <a:ea typeface="Outfit SemiBold"/>
              <a:cs typeface="Outfit SemiBold"/>
              <a:sym typeface="Outfit SemiBold"/>
            </a:endParaRPr>
          </a:p>
        </p:txBody>
      </p:sp>
      <p:sp>
        <p:nvSpPr>
          <p:cNvPr id="142" name="Google Shape;142;p17"/>
          <p:cNvSpPr txBox="1"/>
          <p:nvPr/>
        </p:nvSpPr>
        <p:spPr>
          <a:xfrm>
            <a:off x="3746500" y="2222500"/>
            <a:ext cx="5079900" cy="1905000"/>
          </a:xfrm>
          <a:prstGeom prst="rect">
            <a:avLst/>
          </a:prstGeom>
          <a:noFill/>
          <a:ln>
            <a:noFill/>
          </a:ln>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SzPts val="1200"/>
              <a:buFont typeface="Outfit"/>
              <a:buChar char="●"/>
            </a:pPr>
            <a:r>
              <a:rPr lang="en" sz="1200">
                <a:latin typeface="Outfit"/>
                <a:ea typeface="Outfit"/>
                <a:cs typeface="Outfit"/>
                <a:sym typeface="Outfit"/>
              </a:rPr>
              <a:t>Many restaurants end up with surplus food that goes to waste every day instead of feeding the hungry.</a:t>
            </a:r>
            <a:endParaRPr sz="1200">
              <a:latin typeface="Outfit"/>
              <a:ea typeface="Outfit"/>
              <a:cs typeface="Outfit"/>
              <a:sym typeface="Outfit"/>
            </a:endParaRPr>
          </a:p>
          <a:p>
            <a:pPr indent="-304800" lvl="0" marL="457200" rtl="0" algn="l">
              <a:lnSpc>
                <a:spcPct val="150000"/>
              </a:lnSpc>
              <a:spcBef>
                <a:spcPts val="0"/>
              </a:spcBef>
              <a:spcAft>
                <a:spcPts val="0"/>
              </a:spcAft>
              <a:buSzPts val="1200"/>
              <a:buFont typeface="Outfit"/>
              <a:buChar char="●"/>
            </a:pPr>
            <a:r>
              <a:rPr lang="en" sz="1200">
                <a:latin typeface="Outfit"/>
                <a:ea typeface="Outfit"/>
                <a:cs typeface="Outfit"/>
                <a:sym typeface="Outfit"/>
              </a:rPr>
              <a:t>NGOs and shelters face challenges in providing consistent and nutritious meals to those in need due to resource constraints.</a:t>
            </a:r>
            <a:endParaRPr sz="1200">
              <a:latin typeface="Outfit"/>
              <a:ea typeface="Outfit"/>
              <a:cs typeface="Outfit"/>
              <a:sym typeface="Outfit"/>
            </a:endParaRPr>
          </a:p>
          <a:p>
            <a:pPr indent="-304800" lvl="0" marL="457200" rtl="0" algn="l">
              <a:lnSpc>
                <a:spcPct val="150000"/>
              </a:lnSpc>
              <a:spcBef>
                <a:spcPts val="0"/>
              </a:spcBef>
              <a:spcAft>
                <a:spcPts val="0"/>
              </a:spcAft>
              <a:buSzPts val="1200"/>
              <a:buFont typeface="Outfit"/>
              <a:buChar char="●"/>
            </a:pPr>
            <a:r>
              <a:rPr lang="en" sz="1200">
                <a:latin typeface="Outfit"/>
                <a:ea typeface="Outfit"/>
                <a:cs typeface="Outfit"/>
                <a:sym typeface="Outfit"/>
              </a:rPr>
              <a:t>There’s a significant gap in the logistics and communication between NGOs and restaurants which hinders effective food distribution.</a:t>
            </a:r>
            <a:endParaRPr sz="1200">
              <a:latin typeface="Outfit"/>
              <a:ea typeface="Outfit"/>
              <a:cs typeface="Outfit"/>
              <a:sym typeface="Outfit"/>
            </a:endParaRPr>
          </a:p>
          <a:p>
            <a:pPr indent="-304800" lvl="0" marL="457200" rtl="0" algn="l">
              <a:lnSpc>
                <a:spcPct val="150000"/>
              </a:lnSpc>
              <a:spcBef>
                <a:spcPts val="0"/>
              </a:spcBef>
              <a:spcAft>
                <a:spcPts val="0"/>
              </a:spcAft>
              <a:buSzPts val="1200"/>
              <a:buFont typeface="Outfit"/>
              <a:buChar char="●"/>
            </a:pPr>
            <a:r>
              <a:rPr lang="en" sz="1200">
                <a:latin typeface="Outfit"/>
                <a:ea typeface="Outfit"/>
                <a:cs typeface="Outfit"/>
                <a:sym typeface="Outfit"/>
              </a:rPr>
              <a:t>Bridging this gap can ensure surplus food reaches hungry individuals, reducing waste and helping the community.</a:t>
            </a:r>
            <a:endParaRPr sz="1200">
              <a:latin typeface="Outfit"/>
              <a:ea typeface="Outfit"/>
              <a:cs typeface="Outfit"/>
              <a:sym typeface="Outfit"/>
            </a:endParaRPr>
          </a:p>
        </p:txBody>
      </p:sp>
      <p:pic>
        <p:nvPicPr>
          <p:cNvPr id="143" name="Google Shape;143;p17"/>
          <p:cNvPicPr preferRelativeResize="0"/>
          <p:nvPr/>
        </p:nvPicPr>
        <p:blipFill rotWithShape="1">
          <a:blip r:embed="rId3">
            <a:alphaModFix/>
          </a:blip>
          <a:srcRect b="0" l="27777" r="27777" t="0"/>
          <a:stretch/>
        </p:blipFill>
        <p:spPr>
          <a:xfrm>
            <a:off x="381000" y="0"/>
            <a:ext cx="3048003" cy="5143500"/>
          </a:xfrm>
          <a:prstGeom prst="rect">
            <a:avLst/>
          </a:prstGeom>
          <a:noFill/>
          <a:ln>
            <a:noFill/>
          </a:ln>
        </p:spPr>
      </p:pic>
      <p:pic>
        <p:nvPicPr>
          <p:cNvPr id="144" name="Google Shape;144;p17"/>
          <p:cNvPicPr preferRelativeResize="0"/>
          <p:nvPr/>
        </p:nvPicPr>
        <p:blipFill>
          <a:blip r:embed="rId4">
            <a:alphaModFix/>
          </a:blip>
          <a:stretch>
            <a:fillRect/>
          </a:stretch>
        </p:blipFill>
        <p:spPr>
          <a:xfrm>
            <a:off x="3898900" y="1714500"/>
            <a:ext cx="381000" cy="381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43"/>
                                        </p:tgtEl>
                                        <p:attrNameLst>
                                          <p:attrName>style.visibility</p:attrName>
                                        </p:attrNameLst>
                                      </p:cBhvr>
                                      <p:to>
                                        <p:strVal val="visible"/>
                                      </p:to>
                                    </p:set>
                                    <p:anim calcmode="lin" valueType="num">
                                      <p:cBhvr additive="base">
                                        <p:cTn dur="1000"/>
                                        <p:tgtEl>
                                          <p:spTgt spid="14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0"/>
                                  </p:stCondLst>
                                  <p:childTnLst>
                                    <p:set>
                                      <p:cBhvr>
                                        <p:cTn dur="1" fill="hold">
                                          <p:stCondLst>
                                            <p:cond delay="0"/>
                                          </p:stCondLst>
                                        </p:cTn>
                                        <p:tgtEl>
                                          <p:spTgt spid="139"/>
                                        </p:tgtEl>
                                        <p:attrNameLst>
                                          <p:attrName>style.visibility</p:attrName>
                                        </p:attrNameLst>
                                      </p:cBhvr>
                                      <p:to>
                                        <p:strVal val="visible"/>
                                      </p:to>
                                    </p:set>
                                    <p:anim calcmode="lin" valueType="num">
                                      <p:cBhvr additive="base">
                                        <p:cTn dur="1000"/>
                                        <p:tgtEl>
                                          <p:spTgt spid="13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38"/>
                                        </p:tgtEl>
                                        <p:attrNameLst>
                                          <p:attrName>style.visibility</p:attrName>
                                        </p:attrNameLst>
                                      </p:cBhvr>
                                      <p:to>
                                        <p:strVal val="visible"/>
                                      </p:to>
                                    </p:set>
                                    <p:anim calcmode="lin" valueType="num">
                                      <p:cBhvr additive="base">
                                        <p:cTn dur="1000"/>
                                        <p:tgtEl>
                                          <p:spTgt spid="138"/>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1">
                                  <p:stCondLst>
                                    <p:cond delay="0"/>
                                  </p:stCondLst>
                                  <p:childTnLst>
                                    <p:set>
                                      <p:cBhvr>
                                        <p:cTn dur="1" fill="hold">
                                          <p:stCondLst>
                                            <p:cond delay="0"/>
                                          </p:stCondLst>
                                        </p:cTn>
                                        <p:tgtEl>
                                          <p:spTgt spid="140"/>
                                        </p:tgtEl>
                                        <p:attrNameLst>
                                          <p:attrName>style.visibility</p:attrName>
                                        </p:attrNameLst>
                                      </p:cBhvr>
                                      <p:to>
                                        <p:strVal val="visible"/>
                                      </p:to>
                                    </p:set>
                                    <p:anim calcmode="lin" valueType="num">
                                      <p:cBhvr additive="base">
                                        <p:cTn dur="1000"/>
                                        <p:tgtEl>
                                          <p:spTgt spid="140"/>
                                        </p:tgtEl>
                                        <p:attrNameLst>
                                          <p:attrName>ppt_y</p:attrName>
                                        </p:attrNameLst>
                                      </p:cBhvr>
                                      <p:tavLst>
                                        <p:tav fmla="" tm="0">
                                          <p:val>
                                            <p:strVal val="#ppt_y-1"/>
                                          </p:val>
                                        </p:tav>
                                        <p:tav fmla="" tm="100000">
                                          <p:val>
                                            <p:strVal val="#ppt_y"/>
                                          </p:val>
                                        </p:tav>
                                      </p:tavLst>
                                    </p:anim>
                                  </p:childTnLst>
                                </p:cTn>
                              </p:par>
                            </p:childTnLst>
                          </p:cTn>
                        </p:par>
                        <p:par>
                          <p:cTn fill="hold">
                            <p:stCondLst>
                              <p:cond delay="2000"/>
                            </p:stCondLst>
                            <p:childTnLst>
                              <p:par>
                                <p:cTn fill="hold" nodeType="afterEffect" presetClass="entr" presetID="2" presetSubtype="1">
                                  <p:stCondLst>
                                    <p:cond delay="0"/>
                                  </p:stCondLst>
                                  <p:childTnLst>
                                    <p:set>
                                      <p:cBhvr>
                                        <p:cTn dur="1" fill="hold">
                                          <p:stCondLst>
                                            <p:cond delay="0"/>
                                          </p:stCondLst>
                                        </p:cTn>
                                        <p:tgtEl>
                                          <p:spTgt spid="144"/>
                                        </p:tgtEl>
                                        <p:attrNameLst>
                                          <p:attrName>style.visibility</p:attrName>
                                        </p:attrNameLst>
                                      </p:cBhvr>
                                      <p:to>
                                        <p:strVal val="visible"/>
                                      </p:to>
                                    </p:set>
                                    <p:anim calcmode="lin" valueType="num">
                                      <p:cBhvr additive="base">
                                        <p:cTn dur="1000"/>
                                        <p:tgtEl>
                                          <p:spTgt spid="14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41"/>
                                        </p:tgtEl>
                                        <p:attrNameLst>
                                          <p:attrName>style.visibility</p:attrName>
                                        </p:attrNameLst>
                                      </p:cBhvr>
                                      <p:to>
                                        <p:strVal val="visible"/>
                                      </p:to>
                                    </p:set>
                                    <p:anim calcmode="lin" valueType="num">
                                      <p:cBhvr additive="base">
                                        <p:cTn dur="1000"/>
                                        <p:tgtEl>
                                          <p:spTgt spid="141"/>
                                        </p:tgtEl>
                                        <p:attrNameLst>
                                          <p:attrName>ppt_y</p:attrName>
                                        </p:attrNameLst>
                                      </p:cBhvr>
                                      <p:tavLst>
                                        <p:tav fmla="" tm="0">
                                          <p:val>
                                            <p:strVal val="#ppt_y-1"/>
                                          </p:val>
                                        </p:tav>
                                        <p:tav fmla="" tm="100000">
                                          <p:val>
                                            <p:strVal val="#ppt_y"/>
                                          </p:val>
                                        </p:tav>
                                      </p:tavLst>
                                    </p:anim>
                                  </p:childTnLst>
                                </p:cTn>
                              </p:par>
                            </p:childTnLst>
                          </p:cTn>
                        </p:par>
                        <p:par>
                          <p:cTn fill="hold">
                            <p:stCondLst>
                              <p:cond delay="3000"/>
                            </p:stCondLst>
                            <p:childTnLst>
                              <p:par>
                                <p:cTn fill="hold" nodeType="afterEffect" presetClass="entr" presetID="2" presetSubtype="4">
                                  <p:stCondLst>
                                    <p:cond delay="0"/>
                                  </p:stCondLst>
                                  <p:childTnLst>
                                    <p:set>
                                      <p:cBhvr>
                                        <p:cTn dur="1" fill="hold">
                                          <p:stCondLst>
                                            <p:cond delay="0"/>
                                          </p:stCondLst>
                                        </p:cTn>
                                        <p:tgtEl>
                                          <p:spTgt spid="142">
                                            <p:txEl>
                                              <p:pRg end="0" st="0"/>
                                            </p:txEl>
                                          </p:spTgt>
                                        </p:tgtEl>
                                        <p:attrNameLst>
                                          <p:attrName>style.visibility</p:attrName>
                                        </p:attrNameLst>
                                      </p:cBhvr>
                                      <p:to>
                                        <p:strVal val="visible"/>
                                      </p:to>
                                    </p:set>
                                    <p:anim calcmode="lin" valueType="num">
                                      <p:cBhvr additive="base">
                                        <p:cTn dur="1000"/>
                                        <p:tgtEl>
                                          <p:spTgt spid="142">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4000"/>
                            </p:stCondLst>
                            <p:childTnLst>
                              <p:par>
                                <p:cTn fill="hold" nodeType="afterEffect" presetClass="entr" presetID="2" presetSubtype="4">
                                  <p:stCondLst>
                                    <p:cond delay="0"/>
                                  </p:stCondLst>
                                  <p:childTnLst>
                                    <p:set>
                                      <p:cBhvr>
                                        <p:cTn dur="1" fill="hold">
                                          <p:stCondLst>
                                            <p:cond delay="0"/>
                                          </p:stCondLst>
                                        </p:cTn>
                                        <p:tgtEl>
                                          <p:spTgt spid="142">
                                            <p:txEl>
                                              <p:pRg end="1" st="1"/>
                                            </p:txEl>
                                          </p:spTgt>
                                        </p:tgtEl>
                                        <p:attrNameLst>
                                          <p:attrName>style.visibility</p:attrName>
                                        </p:attrNameLst>
                                      </p:cBhvr>
                                      <p:to>
                                        <p:strVal val="visible"/>
                                      </p:to>
                                    </p:set>
                                    <p:anim calcmode="lin" valueType="num">
                                      <p:cBhvr additive="base">
                                        <p:cTn dur="1000"/>
                                        <p:tgtEl>
                                          <p:spTgt spid="142">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5000"/>
                            </p:stCondLst>
                            <p:childTnLst>
                              <p:par>
                                <p:cTn fill="hold" nodeType="afterEffect" presetClass="entr" presetID="2" presetSubtype="4">
                                  <p:stCondLst>
                                    <p:cond delay="0"/>
                                  </p:stCondLst>
                                  <p:childTnLst>
                                    <p:set>
                                      <p:cBhvr>
                                        <p:cTn dur="1" fill="hold">
                                          <p:stCondLst>
                                            <p:cond delay="0"/>
                                          </p:stCondLst>
                                        </p:cTn>
                                        <p:tgtEl>
                                          <p:spTgt spid="142">
                                            <p:txEl>
                                              <p:pRg end="2" st="2"/>
                                            </p:txEl>
                                          </p:spTgt>
                                        </p:tgtEl>
                                        <p:attrNameLst>
                                          <p:attrName>style.visibility</p:attrName>
                                        </p:attrNameLst>
                                      </p:cBhvr>
                                      <p:to>
                                        <p:strVal val="visible"/>
                                      </p:to>
                                    </p:set>
                                    <p:anim calcmode="lin" valueType="num">
                                      <p:cBhvr additive="base">
                                        <p:cTn dur="1000"/>
                                        <p:tgtEl>
                                          <p:spTgt spid="142">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6000"/>
                            </p:stCondLst>
                            <p:childTnLst>
                              <p:par>
                                <p:cTn fill="hold" nodeType="afterEffect" presetClass="entr" presetID="2" presetSubtype="4">
                                  <p:stCondLst>
                                    <p:cond delay="0"/>
                                  </p:stCondLst>
                                  <p:childTnLst>
                                    <p:set>
                                      <p:cBhvr>
                                        <p:cTn dur="1" fill="hold">
                                          <p:stCondLst>
                                            <p:cond delay="0"/>
                                          </p:stCondLst>
                                        </p:cTn>
                                        <p:tgtEl>
                                          <p:spTgt spid="142">
                                            <p:txEl>
                                              <p:pRg end="3" st="3"/>
                                            </p:txEl>
                                          </p:spTgt>
                                        </p:tgtEl>
                                        <p:attrNameLst>
                                          <p:attrName>style.visibility</p:attrName>
                                        </p:attrNameLst>
                                      </p:cBhvr>
                                      <p:to>
                                        <p:strVal val="visible"/>
                                      </p:to>
                                    </p:set>
                                    <p:anim calcmode="lin" valueType="num">
                                      <p:cBhvr additive="base">
                                        <p:cTn dur="1000"/>
                                        <p:tgtEl>
                                          <p:spTgt spid="142">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8"/>
          <p:cNvSpPr/>
          <p:nvPr/>
        </p:nvSpPr>
        <p:spPr>
          <a:xfrm>
            <a:off x="0" y="0"/>
            <a:ext cx="381000" cy="5143500"/>
          </a:xfrm>
          <a:prstGeom prst="rect">
            <a:avLst/>
          </a:prstGeom>
          <a:solidFill>
            <a:srgbClr val="1A674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50" name="Google Shape;150;p18"/>
          <p:cNvCxnSpPr/>
          <p:nvPr/>
        </p:nvCxnSpPr>
        <p:spPr>
          <a:xfrm>
            <a:off x="3460750" y="0"/>
            <a:ext cx="0" cy="1397100"/>
          </a:xfrm>
          <a:prstGeom prst="straightConnector1">
            <a:avLst/>
          </a:prstGeom>
          <a:noFill/>
          <a:ln cap="flat" cmpd="sng" w="63500">
            <a:solidFill>
              <a:srgbClr val="FFD600"/>
            </a:solidFill>
            <a:prstDash val="solid"/>
            <a:round/>
            <a:headEnd len="med" w="med" type="none"/>
            <a:tailEnd len="med" w="med" type="none"/>
          </a:ln>
        </p:spPr>
      </p:cxnSp>
      <p:sp>
        <p:nvSpPr>
          <p:cNvPr id="151" name="Google Shape;151;p18"/>
          <p:cNvSpPr/>
          <p:nvPr/>
        </p:nvSpPr>
        <p:spPr>
          <a:xfrm>
            <a:off x="3937000" y="0"/>
            <a:ext cx="507900" cy="507900"/>
          </a:xfrm>
          <a:prstGeom prst="rect">
            <a:avLst/>
          </a:prstGeom>
          <a:solidFill>
            <a:srgbClr val="1A6746"/>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000">
                <a:solidFill>
                  <a:srgbClr val="FFD600"/>
                </a:solidFill>
                <a:latin typeface="Outfit SemiBold"/>
                <a:ea typeface="Outfit SemiBold"/>
                <a:cs typeface="Outfit SemiBold"/>
                <a:sym typeface="Outfit SemiBold"/>
              </a:rPr>
              <a:t>2</a:t>
            </a:r>
            <a:endParaRPr sz="2000">
              <a:solidFill>
                <a:srgbClr val="FFD600"/>
              </a:solidFill>
              <a:latin typeface="Outfit SemiBold"/>
              <a:ea typeface="Outfit SemiBold"/>
              <a:cs typeface="Outfit SemiBold"/>
              <a:sym typeface="Outfit SemiBold"/>
            </a:endParaRPr>
          </a:p>
        </p:txBody>
      </p:sp>
      <p:sp>
        <p:nvSpPr>
          <p:cNvPr id="152" name="Google Shape;152;p18"/>
          <p:cNvSpPr/>
          <p:nvPr/>
        </p:nvSpPr>
        <p:spPr>
          <a:xfrm>
            <a:off x="3810000" y="1016000"/>
            <a:ext cx="5079900" cy="507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3200">
                <a:solidFill>
                  <a:srgbClr val="1A6746"/>
                </a:solidFill>
                <a:latin typeface="Outfit SemiBold"/>
                <a:ea typeface="Outfit SemiBold"/>
                <a:cs typeface="Outfit SemiBold"/>
                <a:sym typeface="Outfit SemiBold"/>
              </a:rPr>
              <a:t>The Solution</a:t>
            </a:r>
            <a:endParaRPr sz="3200">
              <a:solidFill>
                <a:srgbClr val="1A6746"/>
              </a:solidFill>
              <a:latin typeface="Outfit SemiBold"/>
              <a:ea typeface="Outfit SemiBold"/>
              <a:cs typeface="Outfit SemiBold"/>
              <a:sym typeface="Outfit SemiBold"/>
            </a:endParaRPr>
          </a:p>
        </p:txBody>
      </p:sp>
      <p:sp>
        <p:nvSpPr>
          <p:cNvPr id="153" name="Google Shape;153;p18"/>
          <p:cNvSpPr/>
          <p:nvPr/>
        </p:nvSpPr>
        <p:spPr>
          <a:xfrm>
            <a:off x="4381500" y="1714500"/>
            <a:ext cx="4317900" cy="5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Outfit SemiBold"/>
                <a:ea typeface="Outfit SemiBold"/>
                <a:cs typeface="Outfit SemiBold"/>
                <a:sym typeface="Outfit SemiBold"/>
              </a:rPr>
              <a:t>Web App</a:t>
            </a:r>
            <a:endParaRPr sz="1600">
              <a:latin typeface="Outfit SemiBold"/>
              <a:ea typeface="Outfit SemiBold"/>
              <a:cs typeface="Outfit SemiBold"/>
              <a:sym typeface="Outfit SemiBold"/>
            </a:endParaRPr>
          </a:p>
        </p:txBody>
      </p:sp>
      <p:sp>
        <p:nvSpPr>
          <p:cNvPr id="154" name="Google Shape;154;p18"/>
          <p:cNvSpPr txBox="1"/>
          <p:nvPr/>
        </p:nvSpPr>
        <p:spPr>
          <a:xfrm>
            <a:off x="3746500" y="2222500"/>
            <a:ext cx="5079900" cy="1905000"/>
          </a:xfrm>
          <a:prstGeom prst="rect">
            <a:avLst/>
          </a:prstGeom>
          <a:noFill/>
          <a:ln>
            <a:noFill/>
          </a:ln>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SzPts val="1200"/>
              <a:buFont typeface="Outfit"/>
              <a:buChar char="●"/>
            </a:pPr>
            <a:r>
              <a:rPr lang="en" sz="1200">
                <a:latin typeface="Outfit"/>
                <a:ea typeface="Outfit"/>
                <a:cs typeface="Outfit"/>
                <a:sym typeface="Outfit"/>
              </a:rPr>
              <a:t>Introducing a web application designed to connect restaurants with surplus food to NGOs in need of food donations.</a:t>
            </a:r>
            <a:endParaRPr sz="1200">
              <a:latin typeface="Outfit"/>
              <a:ea typeface="Outfit"/>
              <a:cs typeface="Outfit"/>
              <a:sym typeface="Outfit"/>
            </a:endParaRPr>
          </a:p>
          <a:p>
            <a:pPr indent="-304800" lvl="0" marL="457200" rtl="0" algn="l">
              <a:lnSpc>
                <a:spcPct val="150000"/>
              </a:lnSpc>
              <a:spcBef>
                <a:spcPts val="0"/>
              </a:spcBef>
              <a:spcAft>
                <a:spcPts val="0"/>
              </a:spcAft>
              <a:buSzPts val="1200"/>
              <a:buFont typeface="Outfit"/>
              <a:buChar char="●"/>
            </a:pPr>
            <a:r>
              <a:rPr lang="en" sz="1200">
                <a:latin typeface="Outfit"/>
                <a:ea typeface="Outfit"/>
                <a:cs typeface="Outfit"/>
                <a:sym typeface="Outfit"/>
              </a:rPr>
              <a:t>The app provides a platform for restaurants to list available surplus food and for NGOs to claim these donations.</a:t>
            </a:r>
            <a:endParaRPr sz="1200">
              <a:latin typeface="Outfit"/>
              <a:ea typeface="Outfit"/>
              <a:cs typeface="Outfit"/>
              <a:sym typeface="Outfit"/>
            </a:endParaRPr>
          </a:p>
          <a:p>
            <a:pPr indent="-304800" lvl="0" marL="457200" rtl="0" algn="l">
              <a:lnSpc>
                <a:spcPct val="150000"/>
              </a:lnSpc>
              <a:spcBef>
                <a:spcPts val="0"/>
              </a:spcBef>
              <a:spcAft>
                <a:spcPts val="0"/>
              </a:spcAft>
              <a:buSzPts val="1200"/>
              <a:buFont typeface="Outfit"/>
              <a:buChar char="●"/>
            </a:pPr>
            <a:r>
              <a:rPr lang="en" sz="1200">
                <a:latin typeface="Outfit"/>
                <a:ea typeface="Outfit"/>
                <a:cs typeface="Outfit"/>
                <a:sym typeface="Outfit"/>
              </a:rPr>
              <a:t>It facilitates real-time communication, ensuring timely and efficient food distribution where it’s most needed.</a:t>
            </a:r>
            <a:endParaRPr sz="1200">
              <a:latin typeface="Outfit"/>
              <a:ea typeface="Outfit"/>
              <a:cs typeface="Outfit"/>
              <a:sym typeface="Outfit"/>
            </a:endParaRPr>
          </a:p>
          <a:p>
            <a:pPr indent="-304800" lvl="0" marL="457200" rtl="0" algn="l">
              <a:lnSpc>
                <a:spcPct val="150000"/>
              </a:lnSpc>
              <a:spcBef>
                <a:spcPts val="0"/>
              </a:spcBef>
              <a:spcAft>
                <a:spcPts val="0"/>
              </a:spcAft>
              <a:buSzPts val="1200"/>
              <a:buFont typeface="Outfit"/>
              <a:buChar char="●"/>
            </a:pPr>
            <a:r>
              <a:rPr lang="en" sz="1200">
                <a:latin typeface="Outfit"/>
                <a:ea typeface="Outfit"/>
                <a:cs typeface="Outfit"/>
                <a:sym typeface="Outfit"/>
              </a:rPr>
              <a:t>This solution aims to streamline the donation process, minimizing waste and maximizing help for the needy.</a:t>
            </a:r>
            <a:endParaRPr sz="1200">
              <a:latin typeface="Outfit"/>
              <a:ea typeface="Outfit"/>
              <a:cs typeface="Outfit"/>
              <a:sym typeface="Outfit"/>
            </a:endParaRPr>
          </a:p>
        </p:txBody>
      </p:sp>
      <p:pic>
        <p:nvPicPr>
          <p:cNvPr id="155" name="Google Shape;155;p18"/>
          <p:cNvPicPr preferRelativeResize="0"/>
          <p:nvPr/>
        </p:nvPicPr>
        <p:blipFill>
          <a:blip r:embed="rId3">
            <a:alphaModFix/>
          </a:blip>
          <a:stretch>
            <a:fillRect/>
          </a:stretch>
        </p:blipFill>
        <p:spPr>
          <a:xfrm>
            <a:off x="381000" y="0"/>
            <a:ext cx="3048000" cy="5143500"/>
          </a:xfrm>
          <a:prstGeom prst="rect">
            <a:avLst/>
          </a:prstGeom>
          <a:noFill/>
          <a:ln>
            <a:noFill/>
          </a:ln>
        </p:spPr>
      </p:pic>
      <p:pic>
        <p:nvPicPr>
          <p:cNvPr id="156" name="Google Shape;156;p18"/>
          <p:cNvPicPr preferRelativeResize="0"/>
          <p:nvPr/>
        </p:nvPicPr>
        <p:blipFill>
          <a:blip r:embed="rId4">
            <a:alphaModFix/>
          </a:blip>
          <a:stretch>
            <a:fillRect/>
          </a:stretch>
        </p:blipFill>
        <p:spPr>
          <a:xfrm>
            <a:off x="3898900" y="1714500"/>
            <a:ext cx="381000" cy="381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55"/>
                                        </p:tgtEl>
                                        <p:attrNameLst>
                                          <p:attrName>style.visibility</p:attrName>
                                        </p:attrNameLst>
                                      </p:cBhvr>
                                      <p:to>
                                        <p:strVal val="visible"/>
                                      </p:to>
                                    </p:set>
                                    <p:anim calcmode="lin" valueType="num">
                                      <p:cBhvr additive="base">
                                        <p:cTn dur="1000"/>
                                        <p:tgtEl>
                                          <p:spTgt spid="15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0"/>
                                  </p:stCondLst>
                                  <p:childTnLst>
                                    <p:set>
                                      <p:cBhvr>
                                        <p:cTn dur="1" fill="hold">
                                          <p:stCondLst>
                                            <p:cond delay="0"/>
                                          </p:stCondLst>
                                        </p:cTn>
                                        <p:tgtEl>
                                          <p:spTgt spid="151"/>
                                        </p:tgtEl>
                                        <p:attrNameLst>
                                          <p:attrName>style.visibility</p:attrName>
                                        </p:attrNameLst>
                                      </p:cBhvr>
                                      <p:to>
                                        <p:strVal val="visible"/>
                                      </p:to>
                                    </p:set>
                                    <p:anim calcmode="lin" valueType="num">
                                      <p:cBhvr additive="base">
                                        <p:cTn dur="1000"/>
                                        <p:tgtEl>
                                          <p:spTgt spid="15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50"/>
                                        </p:tgtEl>
                                        <p:attrNameLst>
                                          <p:attrName>style.visibility</p:attrName>
                                        </p:attrNameLst>
                                      </p:cBhvr>
                                      <p:to>
                                        <p:strVal val="visible"/>
                                      </p:to>
                                    </p:set>
                                    <p:anim calcmode="lin" valueType="num">
                                      <p:cBhvr additive="base">
                                        <p:cTn dur="1000"/>
                                        <p:tgtEl>
                                          <p:spTgt spid="15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52"/>
                                        </p:tgtEl>
                                        <p:attrNameLst>
                                          <p:attrName>style.visibility</p:attrName>
                                        </p:attrNameLst>
                                      </p:cBhvr>
                                      <p:to>
                                        <p:strVal val="visible"/>
                                      </p:to>
                                    </p:set>
                                    <p:anim calcmode="lin" valueType="num">
                                      <p:cBhvr additive="base">
                                        <p:cTn dur="1000"/>
                                        <p:tgtEl>
                                          <p:spTgt spid="152"/>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2">
                                  <p:stCondLst>
                                    <p:cond delay="0"/>
                                  </p:stCondLst>
                                  <p:childTnLst>
                                    <p:set>
                                      <p:cBhvr>
                                        <p:cTn dur="1" fill="hold">
                                          <p:stCondLst>
                                            <p:cond delay="0"/>
                                          </p:stCondLst>
                                        </p:cTn>
                                        <p:tgtEl>
                                          <p:spTgt spid="156"/>
                                        </p:tgtEl>
                                        <p:attrNameLst>
                                          <p:attrName>style.visibility</p:attrName>
                                        </p:attrNameLst>
                                      </p:cBhvr>
                                      <p:to>
                                        <p:strVal val="visible"/>
                                      </p:to>
                                    </p:set>
                                    <p:anim calcmode="lin" valueType="num">
                                      <p:cBhvr additive="base">
                                        <p:cTn dur="1000"/>
                                        <p:tgtEl>
                                          <p:spTgt spid="15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3"/>
                                        </p:tgtEl>
                                        <p:attrNameLst>
                                          <p:attrName>style.visibility</p:attrName>
                                        </p:attrNameLst>
                                      </p:cBhvr>
                                      <p:to>
                                        <p:strVal val="visible"/>
                                      </p:to>
                                    </p:set>
                                    <p:anim calcmode="lin" valueType="num">
                                      <p:cBhvr additive="base">
                                        <p:cTn dur="1000"/>
                                        <p:tgtEl>
                                          <p:spTgt spid="153"/>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 presetSubtype="2">
                                  <p:stCondLst>
                                    <p:cond delay="0"/>
                                  </p:stCondLst>
                                  <p:childTnLst>
                                    <p:set>
                                      <p:cBhvr>
                                        <p:cTn dur="1" fill="hold">
                                          <p:stCondLst>
                                            <p:cond delay="0"/>
                                          </p:stCondLst>
                                        </p:cTn>
                                        <p:tgtEl>
                                          <p:spTgt spid="154">
                                            <p:txEl>
                                              <p:pRg end="0" st="0"/>
                                            </p:txEl>
                                          </p:spTgt>
                                        </p:tgtEl>
                                        <p:attrNameLst>
                                          <p:attrName>style.visibility</p:attrName>
                                        </p:attrNameLst>
                                      </p:cBhvr>
                                      <p:to>
                                        <p:strVal val="visible"/>
                                      </p:to>
                                    </p:set>
                                    <p:anim calcmode="lin" valueType="num">
                                      <p:cBhvr additive="base">
                                        <p:cTn dur="1000"/>
                                        <p:tgtEl>
                                          <p:spTgt spid="154">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000"/>
                            </p:stCondLst>
                            <p:childTnLst>
                              <p:par>
                                <p:cTn fill="hold" nodeType="afterEffect" presetClass="entr" presetID="2" presetSubtype="2">
                                  <p:stCondLst>
                                    <p:cond delay="0"/>
                                  </p:stCondLst>
                                  <p:childTnLst>
                                    <p:set>
                                      <p:cBhvr>
                                        <p:cTn dur="1" fill="hold">
                                          <p:stCondLst>
                                            <p:cond delay="0"/>
                                          </p:stCondLst>
                                        </p:cTn>
                                        <p:tgtEl>
                                          <p:spTgt spid="154">
                                            <p:txEl>
                                              <p:pRg end="1" st="1"/>
                                            </p:txEl>
                                          </p:spTgt>
                                        </p:tgtEl>
                                        <p:attrNameLst>
                                          <p:attrName>style.visibility</p:attrName>
                                        </p:attrNameLst>
                                      </p:cBhvr>
                                      <p:to>
                                        <p:strVal val="visible"/>
                                      </p:to>
                                    </p:set>
                                    <p:anim calcmode="lin" valueType="num">
                                      <p:cBhvr additive="base">
                                        <p:cTn dur="1000"/>
                                        <p:tgtEl>
                                          <p:spTgt spid="154">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000"/>
                            </p:stCondLst>
                            <p:childTnLst>
                              <p:par>
                                <p:cTn fill="hold" nodeType="afterEffect" presetClass="entr" presetID="2" presetSubtype="2">
                                  <p:stCondLst>
                                    <p:cond delay="0"/>
                                  </p:stCondLst>
                                  <p:childTnLst>
                                    <p:set>
                                      <p:cBhvr>
                                        <p:cTn dur="1" fill="hold">
                                          <p:stCondLst>
                                            <p:cond delay="0"/>
                                          </p:stCondLst>
                                        </p:cTn>
                                        <p:tgtEl>
                                          <p:spTgt spid="154">
                                            <p:txEl>
                                              <p:pRg end="2" st="2"/>
                                            </p:txEl>
                                          </p:spTgt>
                                        </p:tgtEl>
                                        <p:attrNameLst>
                                          <p:attrName>style.visibility</p:attrName>
                                        </p:attrNameLst>
                                      </p:cBhvr>
                                      <p:to>
                                        <p:strVal val="visible"/>
                                      </p:to>
                                    </p:set>
                                    <p:anim calcmode="lin" valueType="num">
                                      <p:cBhvr additive="base">
                                        <p:cTn dur="1000"/>
                                        <p:tgtEl>
                                          <p:spTgt spid="154">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000"/>
                            </p:stCondLst>
                            <p:childTnLst>
                              <p:par>
                                <p:cTn fill="hold" nodeType="afterEffect" presetClass="entr" presetID="2" presetSubtype="2">
                                  <p:stCondLst>
                                    <p:cond delay="0"/>
                                  </p:stCondLst>
                                  <p:childTnLst>
                                    <p:set>
                                      <p:cBhvr>
                                        <p:cTn dur="1" fill="hold">
                                          <p:stCondLst>
                                            <p:cond delay="0"/>
                                          </p:stCondLst>
                                        </p:cTn>
                                        <p:tgtEl>
                                          <p:spTgt spid="154">
                                            <p:txEl>
                                              <p:pRg end="3" st="3"/>
                                            </p:txEl>
                                          </p:spTgt>
                                        </p:tgtEl>
                                        <p:attrNameLst>
                                          <p:attrName>style.visibility</p:attrName>
                                        </p:attrNameLst>
                                      </p:cBhvr>
                                      <p:to>
                                        <p:strVal val="visible"/>
                                      </p:to>
                                    </p:set>
                                    <p:anim calcmode="lin" valueType="num">
                                      <p:cBhvr additive="base">
                                        <p:cTn dur="1000"/>
                                        <p:tgtEl>
                                          <p:spTgt spid="154">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8">
                                  <p:stCondLst>
                                    <p:cond delay="0"/>
                                  </p:stCondLst>
                                  <p:childTnLst>
                                    <p:anim calcmode="lin" valueType="num">
                                      <p:cBhvr additive="base">
                                        <p:cTn dur="1000"/>
                                        <p:tgtEl>
                                          <p:spTgt spid="155"/>
                                        </p:tgtEl>
                                        <p:attrNameLst>
                                          <p:attrName>ppt_x</p:attrName>
                                        </p:attrNameLst>
                                      </p:cBhvr>
                                      <p:tavLst>
                                        <p:tav fmla="" tm="0">
                                          <p:val>
                                            <p:strVal val="#ppt_x"/>
                                          </p:val>
                                        </p:tav>
                                        <p:tav fmla="" tm="100000">
                                          <p:val>
                                            <p:strVal val="#ppt_x-1"/>
                                          </p:val>
                                        </p:tav>
                                      </p:tavLst>
                                    </p:anim>
                                    <p:set>
                                      <p:cBhvr>
                                        <p:cTn dur="1" fill="hold">
                                          <p:stCondLst>
                                            <p:cond delay="1000"/>
                                          </p:stCondLst>
                                        </p:cTn>
                                        <p:tgtEl>
                                          <p:spTgt spid="155"/>
                                        </p:tgtEl>
                                        <p:attrNameLst>
                                          <p:attrName>style.visibility</p:attrName>
                                        </p:attrNameLst>
                                      </p:cBhvr>
                                      <p:to>
                                        <p:strVal val="hidden"/>
                                      </p:to>
                                    </p:set>
                                  </p:childTnLst>
                                </p:cTn>
                              </p:par>
                              <p:par>
                                <p:cTn fill="hold" nodeType="withEffect" presetClass="exit" presetID="2" presetSubtype="4">
                                  <p:stCondLst>
                                    <p:cond delay="0"/>
                                  </p:stCondLst>
                                  <p:childTnLst>
                                    <p:anim calcmode="lin" valueType="num">
                                      <p:cBhvr additive="base">
                                        <p:cTn dur="1000"/>
                                        <p:tgtEl>
                                          <p:spTgt spid="150"/>
                                        </p:tgtEl>
                                        <p:attrNameLst>
                                          <p:attrName>ppt_y</p:attrName>
                                        </p:attrNameLst>
                                      </p:cBhvr>
                                      <p:tavLst>
                                        <p:tav fmla="" tm="0">
                                          <p:val>
                                            <p:strVal val="#ppt_y"/>
                                          </p:val>
                                        </p:tav>
                                        <p:tav fmla="" tm="100000">
                                          <p:val>
                                            <p:strVal val="#ppt_y+1"/>
                                          </p:val>
                                        </p:tav>
                                      </p:tavLst>
                                    </p:anim>
                                    <p:set>
                                      <p:cBhvr>
                                        <p:cTn dur="1" fill="hold">
                                          <p:stCondLst>
                                            <p:cond delay="1000"/>
                                          </p:stCondLst>
                                        </p:cTn>
                                        <p:tgtEl>
                                          <p:spTgt spid="150"/>
                                        </p:tgtEl>
                                        <p:attrNameLst>
                                          <p:attrName>style.visibility</p:attrName>
                                        </p:attrNameLst>
                                      </p:cBhvr>
                                      <p:to>
                                        <p:strVal val="hidden"/>
                                      </p:to>
                                    </p:set>
                                  </p:childTnLst>
                                </p:cTn>
                              </p:par>
                              <p:par>
                                <p:cTn fill="hold" nodeType="withEffect" presetClass="exit" presetID="2" presetSubtype="4">
                                  <p:stCondLst>
                                    <p:cond delay="0"/>
                                  </p:stCondLst>
                                  <p:childTnLst>
                                    <p:anim calcmode="lin" valueType="num">
                                      <p:cBhvr additive="base">
                                        <p:cTn dur="1000"/>
                                        <p:tgtEl>
                                          <p:spTgt spid="151"/>
                                        </p:tgtEl>
                                        <p:attrNameLst>
                                          <p:attrName>ppt_y</p:attrName>
                                        </p:attrNameLst>
                                      </p:cBhvr>
                                      <p:tavLst>
                                        <p:tav fmla="" tm="0">
                                          <p:val>
                                            <p:strVal val="#ppt_y"/>
                                          </p:val>
                                        </p:tav>
                                        <p:tav fmla="" tm="100000">
                                          <p:val>
                                            <p:strVal val="#ppt_y+1"/>
                                          </p:val>
                                        </p:tav>
                                      </p:tavLst>
                                    </p:anim>
                                    <p:set>
                                      <p:cBhvr>
                                        <p:cTn dur="1" fill="hold">
                                          <p:stCondLst>
                                            <p:cond delay="1000"/>
                                          </p:stCondLst>
                                        </p:cTn>
                                        <p:tgtEl>
                                          <p:spTgt spid="151"/>
                                        </p:tgtEl>
                                        <p:attrNameLst>
                                          <p:attrName>style.visibility</p:attrName>
                                        </p:attrNameLst>
                                      </p:cBhvr>
                                      <p:to>
                                        <p:strVal val="hidden"/>
                                      </p:to>
                                    </p:set>
                                  </p:childTnLst>
                                </p:cTn>
                              </p:par>
                              <p:par>
                                <p:cTn fill="hold" nodeType="withEffect" presetClass="exit" presetID="2" presetSubtype="4">
                                  <p:stCondLst>
                                    <p:cond delay="0"/>
                                  </p:stCondLst>
                                  <p:childTnLst>
                                    <p:anim calcmode="lin" valueType="num">
                                      <p:cBhvr additive="base">
                                        <p:cTn dur="1000"/>
                                        <p:tgtEl>
                                          <p:spTgt spid="152"/>
                                        </p:tgtEl>
                                        <p:attrNameLst>
                                          <p:attrName>ppt_y</p:attrName>
                                        </p:attrNameLst>
                                      </p:cBhvr>
                                      <p:tavLst>
                                        <p:tav fmla="" tm="0">
                                          <p:val>
                                            <p:strVal val="#ppt_y"/>
                                          </p:val>
                                        </p:tav>
                                        <p:tav fmla="" tm="100000">
                                          <p:val>
                                            <p:strVal val="#ppt_y+1"/>
                                          </p:val>
                                        </p:tav>
                                      </p:tavLst>
                                    </p:anim>
                                    <p:set>
                                      <p:cBhvr>
                                        <p:cTn dur="1" fill="hold">
                                          <p:stCondLst>
                                            <p:cond delay="1000"/>
                                          </p:stCondLst>
                                        </p:cTn>
                                        <p:tgtEl>
                                          <p:spTgt spid="152"/>
                                        </p:tgtEl>
                                        <p:attrNameLst>
                                          <p:attrName>style.visibility</p:attrName>
                                        </p:attrNameLst>
                                      </p:cBhvr>
                                      <p:to>
                                        <p:strVal val="hidden"/>
                                      </p:to>
                                    </p:set>
                                  </p:childTnLst>
                                </p:cTn>
                              </p:par>
                              <p:par>
                                <p:cTn fill="hold" nodeType="withEffect" presetClass="exit" presetID="2" presetSubtype="4">
                                  <p:stCondLst>
                                    <p:cond delay="0"/>
                                  </p:stCondLst>
                                  <p:childTnLst>
                                    <p:anim calcmode="lin" valueType="num">
                                      <p:cBhvr additive="base">
                                        <p:cTn dur="1000"/>
                                        <p:tgtEl>
                                          <p:spTgt spid="156"/>
                                        </p:tgtEl>
                                        <p:attrNameLst>
                                          <p:attrName>ppt_y</p:attrName>
                                        </p:attrNameLst>
                                      </p:cBhvr>
                                      <p:tavLst>
                                        <p:tav fmla="" tm="0">
                                          <p:val>
                                            <p:strVal val="#ppt_y"/>
                                          </p:val>
                                        </p:tav>
                                        <p:tav fmla="" tm="100000">
                                          <p:val>
                                            <p:strVal val="#ppt_y+1"/>
                                          </p:val>
                                        </p:tav>
                                      </p:tavLst>
                                    </p:anim>
                                    <p:set>
                                      <p:cBhvr>
                                        <p:cTn dur="1" fill="hold">
                                          <p:stCondLst>
                                            <p:cond delay="1000"/>
                                          </p:stCondLst>
                                        </p:cTn>
                                        <p:tgtEl>
                                          <p:spTgt spid="156"/>
                                        </p:tgtEl>
                                        <p:attrNameLst>
                                          <p:attrName>style.visibility</p:attrName>
                                        </p:attrNameLst>
                                      </p:cBhvr>
                                      <p:to>
                                        <p:strVal val="hidden"/>
                                      </p:to>
                                    </p:set>
                                  </p:childTnLst>
                                </p:cTn>
                              </p:par>
                              <p:par>
                                <p:cTn fill="hold" nodeType="withEffect" presetClass="exit" presetID="2" presetSubtype="4">
                                  <p:stCondLst>
                                    <p:cond delay="0"/>
                                  </p:stCondLst>
                                  <p:childTnLst>
                                    <p:anim calcmode="lin" valueType="num">
                                      <p:cBhvr additive="base">
                                        <p:cTn dur="1000"/>
                                        <p:tgtEl>
                                          <p:spTgt spid="153"/>
                                        </p:tgtEl>
                                        <p:attrNameLst>
                                          <p:attrName>ppt_y</p:attrName>
                                        </p:attrNameLst>
                                      </p:cBhvr>
                                      <p:tavLst>
                                        <p:tav fmla="" tm="0">
                                          <p:val>
                                            <p:strVal val="#ppt_y"/>
                                          </p:val>
                                        </p:tav>
                                        <p:tav fmla="" tm="100000">
                                          <p:val>
                                            <p:strVal val="#ppt_y+1"/>
                                          </p:val>
                                        </p:tav>
                                      </p:tavLst>
                                    </p:anim>
                                    <p:set>
                                      <p:cBhvr>
                                        <p:cTn dur="1" fill="hold">
                                          <p:stCondLst>
                                            <p:cond delay="1000"/>
                                          </p:stCondLst>
                                        </p:cTn>
                                        <p:tgtEl>
                                          <p:spTgt spid="153"/>
                                        </p:tgtEl>
                                        <p:attrNameLst>
                                          <p:attrName>style.visibility</p:attrName>
                                        </p:attrNameLst>
                                      </p:cBhvr>
                                      <p:to>
                                        <p:strVal val="hidden"/>
                                      </p:to>
                                    </p:set>
                                  </p:childTnLst>
                                </p:cTn>
                              </p:par>
                              <p:par>
                                <p:cTn fill="hold" nodeType="withEffect" presetClass="exit" presetID="2" presetSubtype="4">
                                  <p:stCondLst>
                                    <p:cond delay="0"/>
                                  </p:stCondLst>
                                  <p:childTnLst>
                                    <p:anim calcmode="lin" valueType="num">
                                      <p:cBhvr additive="base">
                                        <p:cTn dur="1000"/>
                                        <p:tgtEl>
                                          <p:spTgt spid="154"/>
                                        </p:tgtEl>
                                        <p:attrNameLst>
                                          <p:attrName>ppt_y</p:attrName>
                                        </p:attrNameLst>
                                      </p:cBhvr>
                                      <p:tavLst>
                                        <p:tav fmla="" tm="0">
                                          <p:val>
                                            <p:strVal val="#ppt_y"/>
                                          </p:val>
                                        </p:tav>
                                        <p:tav fmla="" tm="100000">
                                          <p:val>
                                            <p:strVal val="#ppt_y+1"/>
                                          </p:val>
                                        </p:tav>
                                      </p:tavLst>
                                    </p:anim>
                                    <p:set>
                                      <p:cBhvr>
                                        <p:cTn dur="1" fill="hold">
                                          <p:stCondLst>
                                            <p:cond delay="1000"/>
                                          </p:stCondLst>
                                        </p:cTn>
                                        <p:tgtEl>
                                          <p:spTgt spid="15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9"/>
          <p:cNvSpPr/>
          <p:nvPr/>
        </p:nvSpPr>
        <p:spPr>
          <a:xfrm>
            <a:off x="0" y="0"/>
            <a:ext cx="381000" cy="5143500"/>
          </a:xfrm>
          <a:prstGeom prst="rect">
            <a:avLst/>
          </a:prstGeom>
          <a:solidFill>
            <a:srgbClr val="1A674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62" name="Google Shape;162;p19"/>
          <p:cNvCxnSpPr/>
          <p:nvPr/>
        </p:nvCxnSpPr>
        <p:spPr>
          <a:xfrm>
            <a:off x="3460750" y="0"/>
            <a:ext cx="0" cy="1397100"/>
          </a:xfrm>
          <a:prstGeom prst="straightConnector1">
            <a:avLst/>
          </a:prstGeom>
          <a:noFill/>
          <a:ln cap="flat" cmpd="sng" w="63500">
            <a:solidFill>
              <a:srgbClr val="FFD600"/>
            </a:solidFill>
            <a:prstDash val="solid"/>
            <a:round/>
            <a:headEnd len="med" w="med" type="none"/>
            <a:tailEnd len="med" w="med" type="none"/>
          </a:ln>
        </p:spPr>
      </p:cxnSp>
      <p:sp>
        <p:nvSpPr>
          <p:cNvPr id="163" name="Google Shape;163;p19"/>
          <p:cNvSpPr/>
          <p:nvPr/>
        </p:nvSpPr>
        <p:spPr>
          <a:xfrm>
            <a:off x="3937000" y="0"/>
            <a:ext cx="507900" cy="507900"/>
          </a:xfrm>
          <a:prstGeom prst="rect">
            <a:avLst/>
          </a:prstGeom>
          <a:solidFill>
            <a:srgbClr val="1A6746"/>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000">
                <a:solidFill>
                  <a:srgbClr val="FFD600"/>
                </a:solidFill>
                <a:latin typeface="Outfit SemiBold"/>
                <a:ea typeface="Outfit SemiBold"/>
                <a:cs typeface="Outfit SemiBold"/>
                <a:sym typeface="Outfit SemiBold"/>
              </a:rPr>
              <a:t>3</a:t>
            </a:r>
            <a:endParaRPr sz="2000">
              <a:solidFill>
                <a:srgbClr val="FFD600"/>
              </a:solidFill>
              <a:latin typeface="Outfit SemiBold"/>
              <a:ea typeface="Outfit SemiBold"/>
              <a:cs typeface="Outfit SemiBold"/>
              <a:sym typeface="Outfit SemiBold"/>
            </a:endParaRPr>
          </a:p>
        </p:txBody>
      </p:sp>
      <p:sp>
        <p:nvSpPr>
          <p:cNvPr id="164" name="Google Shape;164;p19"/>
          <p:cNvSpPr/>
          <p:nvPr/>
        </p:nvSpPr>
        <p:spPr>
          <a:xfrm>
            <a:off x="3810000" y="1016000"/>
            <a:ext cx="5079900" cy="507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3200">
                <a:solidFill>
                  <a:srgbClr val="1A6746"/>
                </a:solidFill>
                <a:latin typeface="Outfit SemiBold"/>
                <a:ea typeface="Outfit SemiBold"/>
                <a:cs typeface="Outfit SemiBold"/>
                <a:sym typeface="Outfit SemiBold"/>
              </a:rPr>
              <a:t>How It Works</a:t>
            </a:r>
            <a:endParaRPr sz="3200">
              <a:solidFill>
                <a:srgbClr val="1A6746"/>
              </a:solidFill>
              <a:latin typeface="Outfit SemiBold"/>
              <a:ea typeface="Outfit SemiBold"/>
              <a:cs typeface="Outfit SemiBold"/>
              <a:sym typeface="Outfit SemiBold"/>
            </a:endParaRPr>
          </a:p>
        </p:txBody>
      </p:sp>
      <p:sp>
        <p:nvSpPr>
          <p:cNvPr id="165" name="Google Shape;165;p19"/>
          <p:cNvSpPr/>
          <p:nvPr/>
        </p:nvSpPr>
        <p:spPr>
          <a:xfrm>
            <a:off x="4381500" y="1714500"/>
            <a:ext cx="4317900" cy="5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Outfit SemiBold"/>
                <a:ea typeface="Outfit SemiBold"/>
                <a:cs typeface="Outfit SemiBold"/>
                <a:sym typeface="Outfit SemiBold"/>
              </a:rPr>
              <a:t>Operational Flow</a:t>
            </a:r>
            <a:endParaRPr sz="1600">
              <a:latin typeface="Outfit SemiBold"/>
              <a:ea typeface="Outfit SemiBold"/>
              <a:cs typeface="Outfit SemiBold"/>
              <a:sym typeface="Outfit SemiBold"/>
            </a:endParaRPr>
          </a:p>
        </p:txBody>
      </p:sp>
      <p:sp>
        <p:nvSpPr>
          <p:cNvPr id="166" name="Google Shape;166;p19"/>
          <p:cNvSpPr txBox="1"/>
          <p:nvPr/>
        </p:nvSpPr>
        <p:spPr>
          <a:xfrm>
            <a:off x="3746500" y="2222500"/>
            <a:ext cx="5079900" cy="1905000"/>
          </a:xfrm>
          <a:prstGeom prst="rect">
            <a:avLst/>
          </a:prstGeom>
          <a:noFill/>
          <a:ln>
            <a:noFill/>
          </a:ln>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SzPts val="1200"/>
              <a:buFont typeface="Outfit"/>
              <a:buChar char="●"/>
            </a:pPr>
            <a:r>
              <a:rPr lang="en" sz="1200">
                <a:latin typeface="Outfit"/>
                <a:ea typeface="Outfit"/>
                <a:cs typeface="Outfit"/>
                <a:sym typeface="Outfit"/>
              </a:rPr>
              <a:t>Restaurants enter the details of surplus food, specifying type, quantity, and pick-up/Delivery times on the application.</a:t>
            </a:r>
            <a:endParaRPr sz="1200">
              <a:latin typeface="Outfit"/>
              <a:ea typeface="Outfit"/>
              <a:cs typeface="Outfit"/>
              <a:sym typeface="Outfit"/>
            </a:endParaRPr>
          </a:p>
          <a:p>
            <a:pPr indent="-304800" lvl="0" marL="457200" rtl="0" algn="l">
              <a:lnSpc>
                <a:spcPct val="150000"/>
              </a:lnSpc>
              <a:spcBef>
                <a:spcPts val="0"/>
              </a:spcBef>
              <a:spcAft>
                <a:spcPts val="0"/>
              </a:spcAft>
              <a:buSzPts val="1200"/>
              <a:buFont typeface="Outfit"/>
              <a:buChar char="●"/>
            </a:pPr>
            <a:r>
              <a:rPr lang="en" sz="1200">
                <a:latin typeface="Outfit"/>
                <a:ea typeface="Outfit"/>
                <a:cs typeface="Outfit"/>
                <a:sym typeface="Outfit"/>
              </a:rPr>
              <a:t>NGOs and shelters browse available food listings, selecting items they need and arranging pick-up details.</a:t>
            </a:r>
            <a:endParaRPr sz="1200">
              <a:latin typeface="Outfit"/>
              <a:ea typeface="Outfit"/>
              <a:cs typeface="Outfit"/>
              <a:sym typeface="Outfit"/>
            </a:endParaRPr>
          </a:p>
          <a:p>
            <a:pPr indent="-304800" lvl="0" marL="457200" rtl="0" algn="l">
              <a:lnSpc>
                <a:spcPct val="150000"/>
              </a:lnSpc>
              <a:spcBef>
                <a:spcPts val="0"/>
              </a:spcBef>
              <a:spcAft>
                <a:spcPts val="0"/>
              </a:spcAft>
              <a:buSzPts val="1200"/>
              <a:buFont typeface="Outfit"/>
              <a:buChar char="●"/>
            </a:pPr>
            <a:r>
              <a:rPr lang="en" sz="1200">
                <a:latin typeface="Outfit"/>
                <a:ea typeface="Outfit"/>
                <a:cs typeface="Outfit"/>
                <a:sym typeface="Outfit"/>
              </a:rPr>
              <a:t>The app tracks food donations and facilitates connections through notifications and messaging features.</a:t>
            </a:r>
            <a:endParaRPr sz="1200">
              <a:latin typeface="Outfit"/>
              <a:ea typeface="Outfit"/>
              <a:cs typeface="Outfit"/>
              <a:sym typeface="Outfit"/>
            </a:endParaRPr>
          </a:p>
          <a:p>
            <a:pPr indent="-304800" lvl="0" marL="457200" rtl="0" algn="l">
              <a:lnSpc>
                <a:spcPct val="150000"/>
              </a:lnSpc>
              <a:spcBef>
                <a:spcPts val="0"/>
              </a:spcBef>
              <a:spcAft>
                <a:spcPts val="0"/>
              </a:spcAft>
              <a:buSzPts val="1200"/>
              <a:buFont typeface="Outfit"/>
              <a:buChar char="●"/>
            </a:pPr>
            <a:r>
              <a:rPr lang="en" sz="1200">
                <a:latin typeface="Outfit"/>
                <a:ea typeface="Outfit"/>
                <a:cs typeface="Outfit"/>
                <a:sym typeface="Outfit"/>
              </a:rPr>
              <a:t>This seamless process ensures the food gets to those who need it quickly and efficiently, reducing spoilage and waste.</a:t>
            </a:r>
            <a:endParaRPr sz="1200">
              <a:latin typeface="Outfit"/>
              <a:ea typeface="Outfit"/>
              <a:cs typeface="Outfit"/>
              <a:sym typeface="Outfit"/>
            </a:endParaRPr>
          </a:p>
        </p:txBody>
      </p:sp>
      <p:pic>
        <p:nvPicPr>
          <p:cNvPr id="167" name="Google Shape;167;p19"/>
          <p:cNvPicPr preferRelativeResize="0"/>
          <p:nvPr/>
        </p:nvPicPr>
        <p:blipFill>
          <a:blip r:embed="rId3">
            <a:alphaModFix/>
          </a:blip>
          <a:stretch>
            <a:fillRect/>
          </a:stretch>
        </p:blipFill>
        <p:spPr>
          <a:xfrm>
            <a:off x="381000" y="0"/>
            <a:ext cx="3048000" cy="5143500"/>
          </a:xfrm>
          <a:prstGeom prst="rect">
            <a:avLst/>
          </a:prstGeom>
          <a:noFill/>
          <a:ln>
            <a:noFill/>
          </a:ln>
        </p:spPr>
      </p:pic>
      <p:pic>
        <p:nvPicPr>
          <p:cNvPr id="168" name="Google Shape;168;p19"/>
          <p:cNvPicPr preferRelativeResize="0"/>
          <p:nvPr/>
        </p:nvPicPr>
        <p:blipFill>
          <a:blip r:embed="rId4">
            <a:alphaModFix/>
          </a:blip>
          <a:stretch>
            <a:fillRect/>
          </a:stretch>
        </p:blipFill>
        <p:spPr>
          <a:xfrm>
            <a:off x="3898900" y="1714500"/>
            <a:ext cx="381000" cy="381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167"/>
                                        </p:tgtEl>
                                        <p:attrNameLst>
                                          <p:attrName>style.visibility</p:attrName>
                                        </p:attrNameLst>
                                      </p:cBhvr>
                                      <p:to>
                                        <p:strVal val="visible"/>
                                      </p:to>
                                    </p:set>
                                    <p:anim calcmode="lin" valueType="num">
                                      <p:cBhvr additive="base">
                                        <p:cTn dur="1000"/>
                                        <p:tgtEl>
                                          <p:spTgt spid="16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0"/>
                                  </p:stCondLst>
                                  <p:childTnLst>
                                    <p:set>
                                      <p:cBhvr>
                                        <p:cTn dur="1" fill="hold">
                                          <p:stCondLst>
                                            <p:cond delay="0"/>
                                          </p:stCondLst>
                                        </p:cTn>
                                        <p:tgtEl>
                                          <p:spTgt spid="162"/>
                                        </p:tgtEl>
                                        <p:attrNameLst>
                                          <p:attrName>style.visibility</p:attrName>
                                        </p:attrNameLst>
                                      </p:cBhvr>
                                      <p:to>
                                        <p:strVal val="visible"/>
                                      </p:to>
                                    </p:set>
                                    <p:anim calcmode="lin" valueType="num">
                                      <p:cBhvr additive="base">
                                        <p:cTn dur="1000"/>
                                        <p:tgtEl>
                                          <p:spTgt spid="16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63"/>
                                        </p:tgtEl>
                                        <p:attrNameLst>
                                          <p:attrName>style.visibility</p:attrName>
                                        </p:attrNameLst>
                                      </p:cBhvr>
                                      <p:to>
                                        <p:strVal val="visible"/>
                                      </p:to>
                                    </p:set>
                                    <p:anim calcmode="lin" valueType="num">
                                      <p:cBhvr additive="base">
                                        <p:cTn dur="1000"/>
                                        <p:tgtEl>
                                          <p:spTgt spid="16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64"/>
                                        </p:tgtEl>
                                        <p:attrNameLst>
                                          <p:attrName>style.visibility</p:attrName>
                                        </p:attrNameLst>
                                      </p:cBhvr>
                                      <p:to>
                                        <p:strVal val="visible"/>
                                      </p:to>
                                    </p:set>
                                    <p:anim calcmode="lin" valueType="num">
                                      <p:cBhvr additive="base">
                                        <p:cTn dur="1000"/>
                                        <p:tgtEl>
                                          <p:spTgt spid="164"/>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par>
                                <p:cTn fill="hold" nodeType="with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childTnLst>
                          </p:cTn>
                        </p:par>
                        <p:par>
                          <p:cTn fill="hold">
                            <p:stCondLst>
                              <p:cond delay="2000"/>
                            </p:stCondLst>
                            <p:childTnLst>
                              <p:par>
                                <p:cTn fill="hold" nodeType="afterEffect" presetClass="entr" presetID="2" presetSubtype="4">
                                  <p:stCondLst>
                                    <p:cond delay="0"/>
                                  </p:stCondLst>
                                  <p:childTnLst>
                                    <p:set>
                                      <p:cBhvr>
                                        <p:cTn dur="1" fill="hold">
                                          <p:stCondLst>
                                            <p:cond delay="0"/>
                                          </p:stCondLst>
                                        </p:cTn>
                                        <p:tgtEl>
                                          <p:spTgt spid="166">
                                            <p:txEl>
                                              <p:pRg end="0" st="0"/>
                                            </p:txEl>
                                          </p:spTgt>
                                        </p:tgtEl>
                                        <p:attrNameLst>
                                          <p:attrName>style.visibility</p:attrName>
                                        </p:attrNameLst>
                                      </p:cBhvr>
                                      <p:to>
                                        <p:strVal val="visible"/>
                                      </p:to>
                                    </p:set>
                                    <p:anim calcmode="lin" valueType="num">
                                      <p:cBhvr additive="base">
                                        <p:cTn dur="1000"/>
                                        <p:tgtEl>
                                          <p:spTgt spid="166">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000"/>
                            </p:stCondLst>
                            <p:childTnLst>
                              <p:par>
                                <p:cTn fill="hold" nodeType="afterEffect" presetClass="entr" presetID="2" presetSubtype="4">
                                  <p:stCondLst>
                                    <p:cond delay="0"/>
                                  </p:stCondLst>
                                  <p:childTnLst>
                                    <p:set>
                                      <p:cBhvr>
                                        <p:cTn dur="1" fill="hold">
                                          <p:stCondLst>
                                            <p:cond delay="0"/>
                                          </p:stCondLst>
                                        </p:cTn>
                                        <p:tgtEl>
                                          <p:spTgt spid="166">
                                            <p:txEl>
                                              <p:pRg end="1" st="1"/>
                                            </p:txEl>
                                          </p:spTgt>
                                        </p:tgtEl>
                                        <p:attrNameLst>
                                          <p:attrName>style.visibility</p:attrName>
                                        </p:attrNameLst>
                                      </p:cBhvr>
                                      <p:to>
                                        <p:strVal val="visible"/>
                                      </p:to>
                                    </p:set>
                                    <p:anim calcmode="lin" valueType="num">
                                      <p:cBhvr additive="base">
                                        <p:cTn dur="1000"/>
                                        <p:tgtEl>
                                          <p:spTgt spid="166">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4000"/>
                            </p:stCondLst>
                            <p:childTnLst>
                              <p:par>
                                <p:cTn fill="hold" nodeType="afterEffect" presetClass="entr" presetID="2" presetSubtype="4">
                                  <p:stCondLst>
                                    <p:cond delay="0"/>
                                  </p:stCondLst>
                                  <p:childTnLst>
                                    <p:set>
                                      <p:cBhvr>
                                        <p:cTn dur="1" fill="hold">
                                          <p:stCondLst>
                                            <p:cond delay="0"/>
                                          </p:stCondLst>
                                        </p:cTn>
                                        <p:tgtEl>
                                          <p:spTgt spid="166">
                                            <p:txEl>
                                              <p:pRg end="2" st="2"/>
                                            </p:txEl>
                                          </p:spTgt>
                                        </p:tgtEl>
                                        <p:attrNameLst>
                                          <p:attrName>style.visibility</p:attrName>
                                        </p:attrNameLst>
                                      </p:cBhvr>
                                      <p:to>
                                        <p:strVal val="visible"/>
                                      </p:to>
                                    </p:set>
                                    <p:anim calcmode="lin" valueType="num">
                                      <p:cBhvr additive="base">
                                        <p:cTn dur="1000"/>
                                        <p:tgtEl>
                                          <p:spTgt spid="166">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5000"/>
                            </p:stCondLst>
                            <p:childTnLst>
                              <p:par>
                                <p:cTn fill="hold" nodeType="afterEffect" presetClass="entr" presetID="2" presetSubtype="4">
                                  <p:stCondLst>
                                    <p:cond delay="0"/>
                                  </p:stCondLst>
                                  <p:childTnLst>
                                    <p:set>
                                      <p:cBhvr>
                                        <p:cTn dur="1" fill="hold">
                                          <p:stCondLst>
                                            <p:cond delay="0"/>
                                          </p:stCondLst>
                                        </p:cTn>
                                        <p:tgtEl>
                                          <p:spTgt spid="166">
                                            <p:txEl>
                                              <p:pRg end="3" st="3"/>
                                            </p:txEl>
                                          </p:spTgt>
                                        </p:tgtEl>
                                        <p:attrNameLst>
                                          <p:attrName>style.visibility</p:attrName>
                                        </p:attrNameLst>
                                      </p:cBhvr>
                                      <p:to>
                                        <p:strVal val="visible"/>
                                      </p:to>
                                    </p:set>
                                    <p:anim calcmode="lin" valueType="num">
                                      <p:cBhvr additive="base">
                                        <p:cTn dur="1000"/>
                                        <p:tgtEl>
                                          <p:spTgt spid="166">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8">
                                  <p:stCondLst>
                                    <p:cond delay="0"/>
                                  </p:stCondLst>
                                  <p:childTnLst>
                                    <p:anim calcmode="lin" valueType="num">
                                      <p:cBhvr additive="base">
                                        <p:cTn dur="1000"/>
                                        <p:tgtEl>
                                          <p:spTgt spid="167"/>
                                        </p:tgtEl>
                                        <p:attrNameLst>
                                          <p:attrName>ppt_x</p:attrName>
                                        </p:attrNameLst>
                                      </p:cBhvr>
                                      <p:tavLst>
                                        <p:tav fmla="" tm="0">
                                          <p:val>
                                            <p:strVal val="#ppt_x"/>
                                          </p:val>
                                        </p:tav>
                                        <p:tav fmla="" tm="100000">
                                          <p:val>
                                            <p:strVal val="#ppt_x-1"/>
                                          </p:val>
                                        </p:tav>
                                      </p:tavLst>
                                    </p:anim>
                                    <p:set>
                                      <p:cBhvr>
                                        <p:cTn dur="1" fill="hold">
                                          <p:stCondLst>
                                            <p:cond delay="1000"/>
                                          </p:stCondLst>
                                        </p:cTn>
                                        <p:tgtEl>
                                          <p:spTgt spid="167"/>
                                        </p:tgtEl>
                                        <p:attrNameLst>
                                          <p:attrName>style.visibility</p:attrName>
                                        </p:attrNameLst>
                                      </p:cBhvr>
                                      <p:to>
                                        <p:strVal val="hidden"/>
                                      </p:to>
                                    </p:set>
                                  </p:childTnLst>
                                </p:cTn>
                              </p:par>
                              <p:par>
                                <p:cTn fill="hold" nodeType="withEffect" presetClass="exit" presetID="2" presetSubtype="4">
                                  <p:stCondLst>
                                    <p:cond delay="0"/>
                                  </p:stCondLst>
                                  <p:childTnLst>
                                    <p:anim calcmode="lin" valueType="num">
                                      <p:cBhvr additive="base">
                                        <p:cTn dur="1000"/>
                                        <p:tgtEl>
                                          <p:spTgt spid="162"/>
                                        </p:tgtEl>
                                        <p:attrNameLst>
                                          <p:attrName>ppt_y</p:attrName>
                                        </p:attrNameLst>
                                      </p:cBhvr>
                                      <p:tavLst>
                                        <p:tav fmla="" tm="0">
                                          <p:val>
                                            <p:strVal val="#ppt_y"/>
                                          </p:val>
                                        </p:tav>
                                        <p:tav fmla="" tm="100000">
                                          <p:val>
                                            <p:strVal val="#ppt_y+1"/>
                                          </p:val>
                                        </p:tav>
                                      </p:tavLst>
                                    </p:anim>
                                    <p:set>
                                      <p:cBhvr>
                                        <p:cTn dur="1" fill="hold">
                                          <p:stCondLst>
                                            <p:cond delay="1000"/>
                                          </p:stCondLst>
                                        </p:cTn>
                                        <p:tgtEl>
                                          <p:spTgt spid="162"/>
                                        </p:tgtEl>
                                        <p:attrNameLst>
                                          <p:attrName>style.visibility</p:attrName>
                                        </p:attrNameLst>
                                      </p:cBhvr>
                                      <p:to>
                                        <p:strVal val="hidden"/>
                                      </p:to>
                                    </p:set>
                                  </p:childTnLst>
                                </p:cTn>
                              </p:par>
                              <p:par>
                                <p:cTn fill="hold" nodeType="withEffect" presetClass="exit" presetID="2" presetSubtype="2">
                                  <p:stCondLst>
                                    <p:cond delay="0"/>
                                  </p:stCondLst>
                                  <p:childTnLst>
                                    <p:anim calcmode="lin" valueType="num">
                                      <p:cBhvr additive="base">
                                        <p:cTn dur="1000"/>
                                        <p:tgtEl>
                                          <p:spTgt spid="163"/>
                                        </p:tgtEl>
                                        <p:attrNameLst>
                                          <p:attrName>ppt_x</p:attrName>
                                        </p:attrNameLst>
                                      </p:cBhvr>
                                      <p:tavLst>
                                        <p:tav fmla="" tm="0">
                                          <p:val>
                                            <p:strVal val="#ppt_x"/>
                                          </p:val>
                                        </p:tav>
                                        <p:tav fmla="" tm="100000">
                                          <p:val>
                                            <p:strVal val="#ppt_x+1"/>
                                          </p:val>
                                        </p:tav>
                                      </p:tavLst>
                                    </p:anim>
                                    <p:set>
                                      <p:cBhvr>
                                        <p:cTn dur="1" fill="hold">
                                          <p:stCondLst>
                                            <p:cond delay="1000"/>
                                          </p:stCondLst>
                                        </p:cTn>
                                        <p:tgtEl>
                                          <p:spTgt spid="163"/>
                                        </p:tgtEl>
                                        <p:attrNameLst>
                                          <p:attrName>style.visibility</p:attrName>
                                        </p:attrNameLst>
                                      </p:cBhvr>
                                      <p:to>
                                        <p:strVal val="hidden"/>
                                      </p:to>
                                    </p:set>
                                  </p:childTnLst>
                                </p:cTn>
                              </p:par>
                              <p:par>
                                <p:cTn fill="hold" nodeType="withEffect" presetClass="exit" presetID="2" presetSubtype="2">
                                  <p:stCondLst>
                                    <p:cond delay="0"/>
                                  </p:stCondLst>
                                  <p:childTnLst>
                                    <p:anim calcmode="lin" valueType="num">
                                      <p:cBhvr additive="base">
                                        <p:cTn dur="1000"/>
                                        <p:tgtEl>
                                          <p:spTgt spid="164"/>
                                        </p:tgtEl>
                                        <p:attrNameLst>
                                          <p:attrName>ppt_x</p:attrName>
                                        </p:attrNameLst>
                                      </p:cBhvr>
                                      <p:tavLst>
                                        <p:tav fmla="" tm="0">
                                          <p:val>
                                            <p:strVal val="#ppt_x"/>
                                          </p:val>
                                        </p:tav>
                                        <p:tav fmla="" tm="100000">
                                          <p:val>
                                            <p:strVal val="#ppt_x+1"/>
                                          </p:val>
                                        </p:tav>
                                      </p:tavLst>
                                    </p:anim>
                                    <p:set>
                                      <p:cBhvr>
                                        <p:cTn dur="1" fill="hold">
                                          <p:stCondLst>
                                            <p:cond delay="1000"/>
                                          </p:stCondLst>
                                        </p:cTn>
                                        <p:tgtEl>
                                          <p:spTgt spid="164"/>
                                        </p:tgtEl>
                                        <p:attrNameLst>
                                          <p:attrName>style.visibility</p:attrName>
                                        </p:attrNameLst>
                                      </p:cBhvr>
                                      <p:to>
                                        <p:strVal val="hidden"/>
                                      </p:to>
                                    </p:set>
                                  </p:childTnLst>
                                </p:cTn>
                              </p:par>
                              <p:par>
                                <p:cTn fill="hold" nodeType="withEffect" presetClass="exit" presetID="2" presetSubtype="2">
                                  <p:stCondLst>
                                    <p:cond delay="0"/>
                                  </p:stCondLst>
                                  <p:childTnLst>
                                    <p:anim calcmode="lin" valueType="num">
                                      <p:cBhvr additive="base">
                                        <p:cTn dur="1000"/>
                                        <p:tgtEl>
                                          <p:spTgt spid="165"/>
                                        </p:tgtEl>
                                        <p:attrNameLst>
                                          <p:attrName>ppt_x</p:attrName>
                                        </p:attrNameLst>
                                      </p:cBhvr>
                                      <p:tavLst>
                                        <p:tav fmla="" tm="0">
                                          <p:val>
                                            <p:strVal val="#ppt_x"/>
                                          </p:val>
                                        </p:tav>
                                        <p:tav fmla="" tm="100000">
                                          <p:val>
                                            <p:strVal val="#ppt_x+1"/>
                                          </p:val>
                                        </p:tav>
                                      </p:tavLst>
                                    </p:anim>
                                    <p:set>
                                      <p:cBhvr>
                                        <p:cTn dur="1" fill="hold">
                                          <p:stCondLst>
                                            <p:cond delay="1000"/>
                                          </p:stCondLst>
                                        </p:cTn>
                                        <p:tgtEl>
                                          <p:spTgt spid="165"/>
                                        </p:tgtEl>
                                        <p:attrNameLst>
                                          <p:attrName>style.visibility</p:attrName>
                                        </p:attrNameLst>
                                      </p:cBhvr>
                                      <p:to>
                                        <p:strVal val="hidden"/>
                                      </p:to>
                                    </p:set>
                                  </p:childTnLst>
                                </p:cTn>
                              </p:par>
                              <p:par>
                                <p:cTn fill="hold" nodeType="withEffect" presetClass="exit" presetID="2" presetSubtype="2">
                                  <p:stCondLst>
                                    <p:cond delay="0"/>
                                  </p:stCondLst>
                                  <p:childTnLst>
                                    <p:anim calcmode="lin" valueType="num">
                                      <p:cBhvr additive="base">
                                        <p:cTn dur="1000"/>
                                        <p:tgtEl>
                                          <p:spTgt spid="166"/>
                                        </p:tgtEl>
                                        <p:attrNameLst>
                                          <p:attrName>ppt_x</p:attrName>
                                        </p:attrNameLst>
                                      </p:cBhvr>
                                      <p:tavLst>
                                        <p:tav fmla="" tm="0">
                                          <p:val>
                                            <p:strVal val="#ppt_x"/>
                                          </p:val>
                                        </p:tav>
                                        <p:tav fmla="" tm="100000">
                                          <p:val>
                                            <p:strVal val="#ppt_x+1"/>
                                          </p:val>
                                        </p:tav>
                                      </p:tavLst>
                                    </p:anim>
                                    <p:set>
                                      <p:cBhvr>
                                        <p:cTn dur="1" fill="hold">
                                          <p:stCondLst>
                                            <p:cond delay="1000"/>
                                          </p:stCondLst>
                                        </p:cTn>
                                        <p:tgtEl>
                                          <p:spTgt spid="166"/>
                                        </p:tgtEl>
                                        <p:attrNameLst>
                                          <p:attrName>style.visibility</p:attrName>
                                        </p:attrNameLst>
                                      </p:cBhvr>
                                      <p:to>
                                        <p:strVal val="hidden"/>
                                      </p:to>
                                    </p:set>
                                  </p:childTnLst>
                                </p:cTn>
                              </p:par>
                              <p:par>
                                <p:cTn fill="hold" nodeType="withEffect" presetClass="exit" presetID="2" presetSubtype="2">
                                  <p:stCondLst>
                                    <p:cond delay="0"/>
                                  </p:stCondLst>
                                  <p:childTnLst>
                                    <p:anim calcmode="lin" valueType="num">
                                      <p:cBhvr additive="base">
                                        <p:cTn dur="1000"/>
                                        <p:tgtEl>
                                          <p:spTgt spid="168"/>
                                        </p:tgtEl>
                                        <p:attrNameLst>
                                          <p:attrName>ppt_x</p:attrName>
                                        </p:attrNameLst>
                                      </p:cBhvr>
                                      <p:tavLst>
                                        <p:tav fmla="" tm="0">
                                          <p:val>
                                            <p:strVal val="#ppt_x"/>
                                          </p:val>
                                        </p:tav>
                                        <p:tav fmla="" tm="100000">
                                          <p:val>
                                            <p:strVal val="#ppt_x+1"/>
                                          </p:val>
                                        </p:tav>
                                      </p:tavLst>
                                    </p:anim>
                                    <p:set>
                                      <p:cBhvr>
                                        <p:cTn dur="1" fill="hold">
                                          <p:stCondLst>
                                            <p:cond delay="1000"/>
                                          </p:stCondLst>
                                        </p:cTn>
                                        <p:tgtEl>
                                          <p:spTgt spid="16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0"/>
          <p:cNvSpPr/>
          <p:nvPr/>
        </p:nvSpPr>
        <p:spPr>
          <a:xfrm>
            <a:off x="0" y="0"/>
            <a:ext cx="381000" cy="5143500"/>
          </a:xfrm>
          <a:prstGeom prst="rect">
            <a:avLst/>
          </a:prstGeom>
          <a:solidFill>
            <a:srgbClr val="1A674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74" name="Google Shape;174;p20"/>
          <p:cNvCxnSpPr/>
          <p:nvPr/>
        </p:nvCxnSpPr>
        <p:spPr>
          <a:xfrm>
            <a:off x="3460750" y="0"/>
            <a:ext cx="0" cy="1397100"/>
          </a:xfrm>
          <a:prstGeom prst="straightConnector1">
            <a:avLst/>
          </a:prstGeom>
          <a:noFill/>
          <a:ln cap="flat" cmpd="sng" w="63500">
            <a:solidFill>
              <a:srgbClr val="FFD600"/>
            </a:solidFill>
            <a:prstDash val="solid"/>
            <a:round/>
            <a:headEnd len="med" w="med" type="none"/>
            <a:tailEnd len="med" w="med" type="none"/>
          </a:ln>
        </p:spPr>
      </p:cxnSp>
      <p:sp>
        <p:nvSpPr>
          <p:cNvPr id="175" name="Google Shape;175;p20"/>
          <p:cNvSpPr/>
          <p:nvPr/>
        </p:nvSpPr>
        <p:spPr>
          <a:xfrm>
            <a:off x="3937000" y="0"/>
            <a:ext cx="507900" cy="507900"/>
          </a:xfrm>
          <a:prstGeom prst="rect">
            <a:avLst/>
          </a:prstGeom>
          <a:solidFill>
            <a:srgbClr val="1A6746"/>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000">
                <a:solidFill>
                  <a:srgbClr val="FFD600"/>
                </a:solidFill>
                <a:latin typeface="Outfit SemiBold"/>
                <a:ea typeface="Outfit SemiBold"/>
                <a:cs typeface="Outfit SemiBold"/>
                <a:sym typeface="Outfit SemiBold"/>
              </a:rPr>
              <a:t>4</a:t>
            </a:r>
            <a:endParaRPr sz="2000">
              <a:solidFill>
                <a:srgbClr val="FFD600"/>
              </a:solidFill>
              <a:latin typeface="Outfit SemiBold"/>
              <a:ea typeface="Outfit SemiBold"/>
              <a:cs typeface="Outfit SemiBold"/>
              <a:sym typeface="Outfit SemiBold"/>
            </a:endParaRPr>
          </a:p>
        </p:txBody>
      </p:sp>
      <p:sp>
        <p:nvSpPr>
          <p:cNvPr id="176" name="Google Shape;176;p20"/>
          <p:cNvSpPr/>
          <p:nvPr/>
        </p:nvSpPr>
        <p:spPr>
          <a:xfrm>
            <a:off x="3810000" y="1016000"/>
            <a:ext cx="5079900" cy="507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3200">
                <a:solidFill>
                  <a:srgbClr val="1A6746"/>
                </a:solidFill>
                <a:latin typeface="Outfit SemiBold"/>
                <a:ea typeface="Outfit SemiBold"/>
                <a:cs typeface="Outfit SemiBold"/>
                <a:sym typeface="Outfit SemiBold"/>
              </a:rPr>
              <a:t>Key Features</a:t>
            </a:r>
            <a:endParaRPr sz="3200">
              <a:solidFill>
                <a:srgbClr val="1A6746"/>
              </a:solidFill>
              <a:latin typeface="Outfit SemiBold"/>
              <a:ea typeface="Outfit SemiBold"/>
              <a:cs typeface="Outfit SemiBold"/>
              <a:sym typeface="Outfit SemiBold"/>
            </a:endParaRPr>
          </a:p>
        </p:txBody>
      </p:sp>
      <p:sp>
        <p:nvSpPr>
          <p:cNvPr id="177" name="Google Shape;177;p20"/>
          <p:cNvSpPr/>
          <p:nvPr/>
        </p:nvSpPr>
        <p:spPr>
          <a:xfrm>
            <a:off x="4381500" y="1714500"/>
            <a:ext cx="4317900" cy="5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Outfit SemiBold"/>
                <a:ea typeface="Outfit SemiBold"/>
                <a:cs typeface="Outfit SemiBold"/>
                <a:sym typeface="Outfit SemiBold"/>
              </a:rPr>
              <a:t>App Highlights</a:t>
            </a:r>
            <a:endParaRPr sz="1600">
              <a:latin typeface="Outfit SemiBold"/>
              <a:ea typeface="Outfit SemiBold"/>
              <a:cs typeface="Outfit SemiBold"/>
              <a:sym typeface="Outfit SemiBold"/>
            </a:endParaRPr>
          </a:p>
        </p:txBody>
      </p:sp>
      <p:sp>
        <p:nvSpPr>
          <p:cNvPr id="178" name="Google Shape;178;p20"/>
          <p:cNvSpPr txBox="1"/>
          <p:nvPr/>
        </p:nvSpPr>
        <p:spPr>
          <a:xfrm>
            <a:off x="3746500" y="2222500"/>
            <a:ext cx="5079900" cy="1905000"/>
          </a:xfrm>
          <a:prstGeom prst="rect">
            <a:avLst/>
          </a:prstGeom>
          <a:noFill/>
          <a:ln>
            <a:noFill/>
          </a:ln>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SzPts val="1200"/>
              <a:buFont typeface="Outfit"/>
              <a:buChar char="●"/>
            </a:pPr>
            <a:r>
              <a:rPr lang="en" sz="1200">
                <a:latin typeface="Outfit"/>
                <a:ea typeface="Outfit"/>
                <a:cs typeface="Outfit"/>
                <a:sym typeface="Outfit"/>
              </a:rPr>
              <a:t>User-friendly interface allowing easy navigation for both restaurants and NGOs to list and claim food.</a:t>
            </a:r>
            <a:endParaRPr sz="1200">
              <a:latin typeface="Outfit"/>
              <a:ea typeface="Outfit"/>
              <a:cs typeface="Outfit"/>
              <a:sym typeface="Outfit"/>
            </a:endParaRPr>
          </a:p>
          <a:p>
            <a:pPr indent="-304800" lvl="0" marL="457200" rtl="0" algn="l">
              <a:lnSpc>
                <a:spcPct val="150000"/>
              </a:lnSpc>
              <a:spcBef>
                <a:spcPts val="0"/>
              </a:spcBef>
              <a:spcAft>
                <a:spcPts val="0"/>
              </a:spcAft>
              <a:buSzPts val="1200"/>
              <a:buFont typeface="Outfit"/>
              <a:buChar char="●"/>
            </a:pPr>
            <a:r>
              <a:rPr lang="en" sz="1200">
                <a:latin typeface="Outfit"/>
                <a:ea typeface="Outfit"/>
                <a:cs typeface="Outfit"/>
                <a:sym typeface="Outfit"/>
              </a:rPr>
              <a:t>NGO Authentication with NGO number to avoid fraud.</a:t>
            </a:r>
            <a:endParaRPr sz="1200">
              <a:latin typeface="Outfit"/>
              <a:ea typeface="Outfit"/>
              <a:cs typeface="Outfit"/>
              <a:sym typeface="Outfit"/>
            </a:endParaRPr>
          </a:p>
          <a:p>
            <a:pPr indent="-304800" lvl="0" marL="457200" rtl="0" algn="l">
              <a:lnSpc>
                <a:spcPct val="150000"/>
              </a:lnSpc>
              <a:spcBef>
                <a:spcPts val="0"/>
              </a:spcBef>
              <a:spcAft>
                <a:spcPts val="0"/>
              </a:spcAft>
              <a:buSzPts val="1200"/>
              <a:buFont typeface="Outfit"/>
              <a:buChar char="●"/>
            </a:pPr>
            <a:r>
              <a:rPr lang="en" sz="1200">
                <a:latin typeface="Outfit"/>
                <a:ea typeface="Outfit"/>
                <a:cs typeface="Outfit"/>
                <a:sym typeface="Outfit"/>
              </a:rPr>
              <a:t>Real-time updates on food availability, donation status, and pick-up/Delivery schedules to streamline coordination.</a:t>
            </a:r>
            <a:endParaRPr sz="1200">
              <a:latin typeface="Outfit"/>
              <a:ea typeface="Outfit"/>
              <a:cs typeface="Outfit"/>
              <a:sym typeface="Outfit"/>
            </a:endParaRPr>
          </a:p>
          <a:p>
            <a:pPr indent="-304800" lvl="0" marL="457200" rtl="0" algn="l">
              <a:lnSpc>
                <a:spcPct val="150000"/>
              </a:lnSpc>
              <a:spcBef>
                <a:spcPts val="0"/>
              </a:spcBef>
              <a:spcAft>
                <a:spcPts val="0"/>
              </a:spcAft>
              <a:buSzPts val="1200"/>
              <a:buFont typeface="Outfit"/>
              <a:buChar char="●"/>
            </a:pPr>
            <a:r>
              <a:rPr lang="en" sz="1200">
                <a:latin typeface="Outfit"/>
                <a:ea typeface="Outfit"/>
                <a:cs typeface="Outfit"/>
                <a:sym typeface="Outfit"/>
              </a:rPr>
              <a:t>Automated notifications and reminders to ensure timely communication and food collection.</a:t>
            </a:r>
            <a:endParaRPr sz="1200">
              <a:latin typeface="Outfit"/>
              <a:ea typeface="Outfit"/>
              <a:cs typeface="Outfit"/>
              <a:sym typeface="Outfit"/>
            </a:endParaRPr>
          </a:p>
          <a:p>
            <a:pPr indent="-304800" lvl="0" marL="457200" rtl="0" algn="l">
              <a:lnSpc>
                <a:spcPct val="150000"/>
              </a:lnSpc>
              <a:spcBef>
                <a:spcPts val="0"/>
              </a:spcBef>
              <a:spcAft>
                <a:spcPts val="0"/>
              </a:spcAft>
              <a:buSzPts val="1200"/>
              <a:buFont typeface="Outfit"/>
              <a:buChar char="●"/>
            </a:pPr>
            <a:r>
              <a:rPr lang="en" sz="1200">
                <a:latin typeface="Outfit"/>
                <a:ea typeface="Outfit"/>
                <a:cs typeface="Outfit"/>
                <a:sym typeface="Outfit"/>
              </a:rPr>
              <a:t>Emergency Button to prioritise the need of food.</a:t>
            </a:r>
            <a:endParaRPr sz="1200">
              <a:latin typeface="Outfit"/>
              <a:ea typeface="Outfit"/>
              <a:cs typeface="Outfit"/>
              <a:sym typeface="Outfit"/>
            </a:endParaRPr>
          </a:p>
          <a:p>
            <a:pPr indent="-304800" lvl="0" marL="457200" rtl="0" algn="l">
              <a:lnSpc>
                <a:spcPct val="150000"/>
              </a:lnSpc>
              <a:spcBef>
                <a:spcPts val="0"/>
              </a:spcBef>
              <a:spcAft>
                <a:spcPts val="0"/>
              </a:spcAft>
              <a:buSzPts val="1200"/>
              <a:buFont typeface="Outfit"/>
              <a:buChar char="●"/>
            </a:pPr>
            <a:r>
              <a:rPr lang="en" sz="1200">
                <a:latin typeface="Outfit"/>
                <a:ea typeface="Outfit"/>
                <a:cs typeface="Outfit"/>
                <a:sym typeface="Outfit"/>
              </a:rPr>
              <a:t>Data &amp; graphical analytics to track donation trends and identify areas for process improvements and increased efficiency.</a:t>
            </a:r>
            <a:endParaRPr sz="1200">
              <a:latin typeface="Outfit"/>
              <a:ea typeface="Outfit"/>
              <a:cs typeface="Outfit"/>
              <a:sym typeface="Outfit"/>
            </a:endParaRPr>
          </a:p>
        </p:txBody>
      </p:sp>
      <p:pic>
        <p:nvPicPr>
          <p:cNvPr id="179" name="Google Shape;179;p20"/>
          <p:cNvPicPr preferRelativeResize="0"/>
          <p:nvPr/>
        </p:nvPicPr>
        <p:blipFill>
          <a:blip r:embed="rId3">
            <a:alphaModFix/>
          </a:blip>
          <a:stretch>
            <a:fillRect/>
          </a:stretch>
        </p:blipFill>
        <p:spPr>
          <a:xfrm>
            <a:off x="381000" y="0"/>
            <a:ext cx="3048000" cy="5143500"/>
          </a:xfrm>
          <a:prstGeom prst="rect">
            <a:avLst/>
          </a:prstGeom>
          <a:noFill/>
          <a:ln>
            <a:noFill/>
          </a:ln>
        </p:spPr>
      </p:pic>
      <p:pic>
        <p:nvPicPr>
          <p:cNvPr id="180" name="Google Shape;180;p20"/>
          <p:cNvPicPr preferRelativeResize="0"/>
          <p:nvPr/>
        </p:nvPicPr>
        <p:blipFill>
          <a:blip r:embed="rId4">
            <a:alphaModFix/>
          </a:blip>
          <a:stretch>
            <a:fillRect/>
          </a:stretch>
        </p:blipFill>
        <p:spPr>
          <a:xfrm>
            <a:off x="3898900" y="1714500"/>
            <a:ext cx="381000" cy="381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79"/>
                                        </p:tgtEl>
                                        <p:attrNameLst>
                                          <p:attrName>style.visibility</p:attrName>
                                        </p:attrNameLst>
                                      </p:cBhvr>
                                      <p:to>
                                        <p:strVal val="visible"/>
                                      </p:to>
                                    </p:set>
                                    <p:anim calcmode="lin" valueType="num">
                                      <p:cBhvr additive="base">
                                        <p:cTn dur="1000"/>
                                        <p:tgtEl>
                                          <p:spTgt spid="17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0"/>
                                  </p:stCondLst>
                                  <p:childTnLst>
                                    <p:set>
                                      <p:cBhvr>
                                        <p:cTn dur="1" fill="hold">
                                          <p:stCondLst>
                                            <p:cond delay="0"/>
                                          </p:stCondLst>
                                        </p:cTn>
                                        <p:tgtEl>
                                          <p:spTgt spid="174"/>
                                        </p:tgtEl>
                                        <p:attrNameLst>
                                          <p:attrName>style.visibility</p:attrName>
                                        </p:attrNameLst>
                                      </p:cBhvr>
                                      <p:to>
                                        <p:strVal val="visible"/>
                                      </p:to>
                                    </p:set>
                                    <p:anim calcmode="lin" valueType="num">
                                      <p:cBhvr additive="base">
                                        <p:cTn dur="1000"/>
                                        <p:tgtEl>
                                          <p:spTgt spid="17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75"/>
                                        </p:tgtEl>
                                        <p:attrNameLst>
                                          <p:attrName>style.visibility</p:attrName>
                                        </p:attrNameLst>
                                      </p:cBhvr>
                                      <p:to>
                                        <p:strVal val="visible"/>
                                      </p:to>
                                    </p:set>
                                    <p:anim calcmode="lin" valueType="num">
                                      <p:cBhvr additive="base">
                                        <p:cTn dur="1000"/>
                                        <p:tgtEl>
                                          <p:spTgt spid="17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76"/>
                                        </p:tgtEl>
                                        <p:attrNameLst>
                                          <p:attrName>style.visibility</p:attrName>
                                        </p:attrNameLst>
                                      </p:cBhvr>
                                      <p:to>
                                        <p:strVal val="visible"/>
                                      </p:to>
                                    </p:set>
                                    <p:anim calcmode="lin" valueType="num">
                                      <p:cBhvr additive="base">
                                        <p:cTn dur="1000"/>
                                        <p:tgtEl>
                                          <p:spTgt spid="176"/>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1">
                                  <p:stCondLst>
                                    <p:cond delay="0"/>
                                  </p:stCondLst>
                                  <p:childTnLst>
                                    <p:set>
                                      <p:cBhvr>
                                        <p:cTn dur="1" fill="hold">
                                          <p:stCondLst>
                                            <p:cond delay="0"/>
                                          </p:stCondLst>
                                        </p:cTn>
                                        <p:tgtEl>
                                          <p:spTgt spid="177"/>
                                        </p:tgtEl>
                                        <p:attrNameLst>
                                          <p:attrName>style.visibility</p:attrName>
                                        </p:attrNameLst>
                                      </p:cBhvr>
                                      <p:to>
                                        <p:strVal val="visible"/>
                                      </p:to>
                                    </p:set>
                                    <p:anim calcmode="lin" valueType="num">
                                      <p:cBhvr additive="base">
                                        <p:cTn dur="1000"/>
                                        <p:tgtEl>
                                          <p:spTgt spid="17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80"/>
                                        </p:tgtEl>
                                        <p:attrNameLst>
                                          <p:attrName>style.visibility</p:attrName>
                                        </p:attrNameLst>
                                      </p:cBhvr>
                                      <p:to>
                                        <p:strVal val="visible"/>
                                      </p:to>
                                    </p:set>
                                    <p:anim calcmode="lin" valueType="num">
                                      <p:cBhvr additive="base">
                                        <p:cTn dur="1000"/>
                                        <p:tgtEl>
                                          <p:spTgt spid="180"/>
                                        </p:tgtEl>
                                        <p:attrNameLst>
                                          <p:attrName>ppt_y</p:attrName>
                                        </p:attrNameLst>
                                      </p:cBhvr>
                                      <p:tavLst>
                                        <p:tav fmla="" tm="0">
                                          <p:val>
                                            <p:strVal val="#ppt_y-1"/>
                                          </p:val>
                                        </p:tav>
                                        <p:tav fmla="" tm="100000">
                                          <p:val>
                                            <p:strVal val="#ppt_y"/>
                                          </p:val>
                                        </p:tav>
                                      </p:tavLst>
                                    </p:anim>
                                  </p:childTnLst>
                                </p:cTn>
                              </p:par>
                            </p:childTnLst>
                          </p:cTn>
                        </p:par>
                        <p:par>
                          <p:cTn fill="hold">
                            <p:stCondLst>
                              <p:cond delay="2000"/>
                            </p:stCondLst>
                            <p:childTnLst>
                              <p:par>
                                <p:cTn fill="hold" nodeType="afterEffect" presetClass="entr" presetID="2" presetSubtype="4">
                                  <p:stCondLst>
                                    <p:cond delay="0"/>
                                  </p:stCondLst>
                                  <p:childTnLst>
                                    <p:set>
                                      <p:cBhvr>
                                        <p:cTn dur="1" fill="hold">
                                          <p:stCondLst>
                                            <p:cond delay="0"/>
                                          </p:stCondLst>
                                        </p:cTn>
                                        <p:tgtEl>
                                          <p:spTgt spid="178">
                                            <p:txEl>
                                              <p:pRg end="0" st="0"/>
                                            </p:txEl>
                                          </p:spTgt>
                                        </p:tgtEl>
                                        <p:attrNameLst>
                                          <p:attrName>style.visibility</p:attrName>
                                        </p:attrNameLst>
                                      </p:cBhvr>
                                      <p:to>
                                        <p:strVal val="visible"/>
                                      </p:to>
                                    </p:set>
                                    <p:anim calcmode="lin" valueType="num">
                                      <p:cBhvr additive="base">
                                        <p:cTn dur="1000"/>
                                        <p:tgtEl>
                                          <p:spTgt spid="178">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000"/>
                            </p:stCondLst>
                            <p:childTnLst>
                              <p:par>
                                <p:cTn fill="hold" nodeType="afterEffect" presetClass="entr" presetID="2" presetSubtype="4">
                                  <p:stCondLst>
                                    <p:cond delay="0"/>
                                  </p:stCondLst>
                                  <p:childTnLst>
                                    <p:set>
                                      <p:cBhvr>
                                        <p:cTn dur="1" fill="hold">
                                          <p:stCondLst>
                                            <p:cond delay="0"/>
                                          </p:stCondLst>
                                        </p:cTn>
                                        <p:tgtEl>
                                          <p:spTgt spid="178">
                                            <p:txEl>
                                              <p:pRg end="1" st="1"/>
                                            </p:txEl>
                                          </p:spTgt>
                                        </p:tgtEl>
                                        <p:attrNameLst>
                                          <p:attrName>style.visibility</p:attrName>
                                        </p:attrNameLst>
                                      </p:cBhvr>
                                      <p:to>
                                        <p:strVal val="visible"/>
                                      </p:to>
                                    </p:set>
                                    <p:anim calcmode="lin" valueType="num">
                                      <p:cBhvr additive="base">
                                        <p:cTn dur="1000"/>
                                        <p:tgtEl>
                                          <p:spTgt spid="178">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4000"/>
                            </p:stCondLst>
                            <p:childTnLst>
                              <p:par>
                                <p:cTn fill="hold" nodeType="afterEffect" presetClass="entr" presetID="2" presetSubtype="4">
                                  <p:stCondLst>
                                    <p:cond delay="0"/>
                                  </p:stCondLst>
                                  <p:childTnLst>
                                    <p:set>
                                      <p:cBhvr>
                                        <p:cTn dur="1" fill="hold">
                                          <p:stCondLst>
                                            <p:cond delay="0"/>
                                          </p:stCondLst>
                                        </p:cTn>
                                        <p:tgtEl>
                                          <p:spTgt spid="178">
                                            <p:txEl>
                                              <p:pRg end="2" st="2"/>
                                            </p:txEl>
                                          </p:spTgt>
                                        </p:tgtEl>
                                        <p:attrNameLst>
                                          <p:attrName>style.visibility</p:attrName>
                                        </p:attrNameLst>
                                      </p:cBhvr>
                                      <p:to>
                                        <p:strVal val="visible"/>
                                      </p:to>
                                    </p:set>
                                    <p:anim calcmode="lin" valueType="num">
                                      <p:cBhvr additive="base">
                                        <p:cTn dur="1000"/>
                                        <p:tgtEl>
                                          <p:spTgt spid="178">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5000"/>
                            </p:stCondLst>
                            <p:childTnLst>
                              <p:par>
                                <p:cTn fill="hold" nodeType="afterEffect" presetClass="entr" presetID="2" presetSubtype="4">
                                  <p:stCondLst>
                                    <p:cond delay="0"/>
                                  </p:stCondLst>
                                  <p:childTnLst>
                                    <p:set>
                                      <p:cBhvr>
                                        <p:cTn dur="1" fill="hold">
                                          <p:stCondLst>
                                            <p:cond delay="0"/>
                                          </p:stCondLst>
                                        </p:cTn>
                                        <p:tgtEl>
                                          <p:spTgt spid="178">
                                            <p:txEl>
                                              <p:pRg end="3" st="3"/>
                                            </p:txEl>
                                          </p:spTgt>
                                        </p:tgtEl>
                                        <p:attrNameLst>
                                          <p:attrName>style.visibility</p:attrName>
                                        </p:attrNameLst>
                                      </p:cBhvr>
                                      <p:to>
                                        <p:strVal val="visible"/>
                                      </p:to>
                                    </p:set>
                                    <p:anim calcmode="lin" valueType="num">
                                      <p:cBhvr additive="base">
                                        <p:cTn dur="1000"/>
                                        <p:tgtEl>
                                          <p:spTgt spid="178">
                                            <p:txEl>
                                              <p:pRg end="3" st="3"/>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6000"/>
                            </p:stCondLst>
                            <p:childTnLst>
                              <p:par>
                                <p:cTn fill="hold" nodeType="afterEffect" presetClass="entr" presetID="2" presetSubtype="4">
                                  <p:stCondLst>
                                    <p:cond delay="0"/>
                                  </p:stCondLst>
                                  <p:childTnLst>
                                    <p:set>
                                      <p:cBhvr>
                                        <p:cTn dur="1" fill="hold">
                                          <p:stCondLst>
                                            <p:cond delay="0"/>
                                          </p:stCondLst>
                                        </p:cTn>
                                        <p:tgtEl>
                                          <p:spTgt spid="178">
                                            <p:txEl>
                                              <p:pRg end="4" st="4"/>
                                            </p:txEl>
                                          </p:spTgt>
                                        </p:tgtEl>
                                        <p:attrNameLst>
                                          <p:attrName>style.visibility</p:attrName>
                                        </p:attrNameLst>
                                      </p:cBhvr>
                                      <p:to>
                                        <p:strVal val="visible"/>
                                      </p:to>
                                    </p:set>
                                    <p:anim calcmode="lin" valueType="num">
                                      <p:cBhvr additive="base">
                                        <p:cTn dur="1000"/>
                                        <p:tgtEl>
                                          <p:spTgt spid="178">
                                            <p:txEl>
                                              <p:pRg end="4" st="4"/>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7000"/>
                            </p:stCondLst>
                            <p:childTnLst>
                              <p:par>
                                <p:cTn fill="hold" nodeType="afterEffect" presetClass="entr" presetID="2" presetSubtype="4">
                                  <p:stCondLst>
                                    <p:cond delay="0"/>
                                  </p:stCondLst>
                                  <p:childTnLst>
                                    <p:set>
                                      <p:cBhvr>
                                        <p:cTn dur="1" fill="hold">
                                          <p:stCondLst>
                                            <p:cond delay="0"/>
                                          </p:stCondLst>
                                        </p:cTn>
                                        <p:tgtEl>
                                          <p:spTgt spid="178">
                                            <p:txEl>
                                              <p:pRg end="5" st="5"/>
                                            </p:txEl>
                                          </p:spTgt>
                                        </p:tgtEl>
                                        <p:attrNameLst>
                                          <p:attrName>style.visibility</p:attrName>
                                        </p:attrNameLst>
                                      </p:cBhvr>
                                      <p:to>
                                        <p:strVal val="visible"/>
                                      </p:to>
                                    </p:set>
                                    <p:anim calcmode="lin" valueType="num">
                                      <p:cBhvr additive="base">
                                        <p:cTn dur="1000"/>
                                        <p:tgtEl>
                                          <p:spTgt spid="178">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8">
                                  <p:stCondLst>
                                    <p:cond delay="0"/>
                                  </p:stCondLst>
                                  <p:childTnLst>
                                    <p:anim calcmode="lin" valueType="num">
                                      <p:cBhvr additive="base">
                                        <p:cTn dur="1000"/>
                                        <p:tgtEl>
                                          <p:spTgt spid="173"/>
                                        </p:tgtEl>
                                        <p:attrNameLst>
                                          <p:attrName>ppt_x</p:attrName>
                                        </p:attrNameLst>
                                      </p:cBhvr>
                                      <p:tavLst>
                                        <p:tav fmla="" tm="0">
                                          <p:val>
                                            <p:strVal val="#ppt_x"/>
                                          </p:val>
                                        </p:tav>
                                        <p:tav fmla="" tm="100000">
                                          <p:val>
                                            <p:strVal val="#ppt_x-1"/>
                                          </p:val>
                                        </p:tav>
                                      </p:tavLst>
                                    </p:anim>
                                    <p:set>
                                      <p:cBhvr>
                                        <p:cTn dur="1" fill="hold">
                                          <p:stCondLst>
                                            <p:cond delay="1000"/>
                                          </p:stCondLst>
                                        </p:cTn>
                                        <p:tgtEl>
                                          <p:spTgt spid="173"/>
                                        </p:tgtEl>
                                        <p:attrNameLst>
                                          <p:attrName>style.visibility</p:attrName>
                                        </p:attrNameLst>
                                      </p:cBhvr>
                                      <p:to>
                                        <p:strVal val="hidden"/>
                                      </p:to>
                                    </p:set>
                                  </p:childTnLst>
                                </p:cTn>
                              </p:par>
                              <p:par>
                                <p:cTn fill="hold" nodeType="withEffect" presetClass="exit" presetID="2" presetSubtype="4">
                                  <p:stCondLst>
                                    <p:cond delay="0"/>
                                  </p:stCondLst>
                                  <p:childTnLst>
                                    <p:anim calcmode="lin" valueType="num">
                                      <p:cBhvr additive="base">
                                        <p:cTn dur="1000"/>
                                        <p:tgtEl>
                                          <p:spTgt spid="174"/>
                                        </p:tgtEl>
                                        <p:attrNameLst>
                                          <p:attrName>ppt_y</p:attrName>
                                        </p:attrNameLst>
                                      </p:cBhvr>
                                      <p:tavLst>
                                        <p:tav fmla="" tm="0">
                                          <p:val>
                                            <p:strVal val="#ppt_y"/>
                                          </p:val>
                                        </p:tav>
                                        <p:tav fmla="" tm="100000">
                                          <p:val>
                                            <p:strVal val="#ppt_y+1"/>
                                          </p:val>
                                        </p:tav>
                                      </p:tavLst>
                                    </p:anim>
                                    <p:set>
                                      <p:cBhvr>
                                        <p:cTn dur="1" fill="hold">
                                          <p:stCondLst>
                                            <p:cond delay="1000"/>
                                          </p:stCondLst>
                                        </p:cTn>
                                        <p:tgtEl>
                                          <p:spTgt spid="174"/>
                                        </p:tgtEl>
                                        <p:attrNameLst>
                                          <p:attrName>style.visibility</p:attrName>
                                        </p:attrNameLst>
                                      </p:cBhvr>
                                      <p:to>
                                        <p:strVal val="hidden"/>
                                      </p:to>
                                    </p:set>
                                  </p:childTnLst>
                                </p:cTn>
                              </p:par>
                              <p:par>
                                <p:cTn fill="hold" nodeType="withEffect" presetClass="exit" presetID="2" presetSubtype="2">
                                  <p:stCondLst>
                                    <p:cond delay="0"/>
                                  </p:stCondLst>
                                  <p:childTnLst>
                                    <p:anim calcmode="lin" valueType="num">
                                      <p:cBhvr additive="base">
                                        <p:cTn dur="1000"/>
                                        <p:tgtEl>
                                          <p:spTgt spid="175"/>
                                        </p:tgtEl>
                                        <p:attrNameLst>
                                          <p:attrName>ppt_x</p:attrName>
                                        </p:attrNameLst>
                                      </p:cBhvr>
                                      <p:tavLst>
                                        <p:tav fmla="" tm="0">
                                          <p:val>
                                            <p:strVal val="#ppt_x"/>
                                          </p:val>
                                        </p:tav>
                                        <p:tav fmla="" tm="100000">
                                          <p:val>
                                            <p:strVal val="#ppt_x+1"/>
                                          </p:val>
                                        </p:tav>
                                      </p:tavLst>
                                    </p:anim>
                                    <p:set>
                                      <p:cBhvr>
                                        <p:cTn dur="1" fill="hold">
                                          <p:stCondLst>
                                            <p:cond delay="1000"/>
                                          </p:stCondLst>
                                        </p:cTn>
                                        <p:tgtEl>
                                          <p:spTgt spid="175"/>
                                        </p:tgtEl>
                                        <p:attrNameLst>
                                          <p:attrName>style.visibility</p:attrName>
                                        </p:attrNameLst>
                                      </p:cBhvr>
                                      <p:to>
                                        <p:strVal val="hidden"/>
                                      </p:to>
                                    </p:set>
                                  </p:childTnLst>
                                </p:cTn>
                              </p:par>
                              <p:par>
                                <p:cTn fill="hold" nodeType="withEffect" presetClass="exit" presetID="2" presetSubtype="2">
                                  <p:stCondLst>
                                    <p:cond delay="0"/>
                                  </p:stCondLst>
                                  <p:childTnLst>
                                    <p:anim calcmode="lin" valueType="num">
                                      <p:cBhvr additive="base">
                                        <p:cTn dur="1000"/>
                                        <p:tgtEl>
                                          <p:spTgt spid="176"/>
                                        </p:tgtEl>
                                        <p:attrNameLst>
                                          <p:attrName>ppt_x</p:attrName>
                                        </p:attrNameLst>
                                      </p:cBhvr>
                                      <p:tavLst>
                                        <p:tav fmla="" tm="0">
                                          <p:val>
                                            <p:strVal val="#ppt_x"/>
                                          </p:val>
                                        </p:tav>
                                        <p:tav fmla="" tm="100000">
                                          <p:val>
                                            <p:strVal val="#ppt_x+1"/>
                                          </p:val>
                                        </p:tav>
                                      </p:tavLst>
                                    </p:anim>
                                    <p:set>
                                      <p:cBhvr>
                                        <p:cTn dur="1" fill="hold">
                                          <p:stCondLst>
                                            <p:cond delay="1000"/>
                                          </p:stCondLst>
                                        </p:cTn>
                                        <p:tgtEl>
                                          <p:spTgt spid="176"/>
                                        </p:tgtEl>
                                        <p:attrNameLst>
                                          <p:attrName>style.visibility</p:attrName>
                                        </p:attrNameLst>
                                      </p:cBhvr>
                                      <p:to>
                                        <p:strVal val="hidden"/>
                                      </p:to>
                                    </p:set>
                                  </p:childTnLst>
                                </p:cTn>
                              </p:par>
                              <p:par>
                                <p:cTn fill="hold" nodeType="withEffect" presetClass="exit" presetID="2" presetSubtype="2">
                                  <p:stCondLst>
                                    <p:cond delay="0"/>
                                  </p:stCondLst>
                                  <p:childTnLst>
                                    <p:anim calcmode="lin" valueType="num">
                                      <p:cBhvr additive="base">
                                        <p:cTn dur="1000"/>
                                        <p:tgtEl>
                                          <p:spTgt spid="177"/>
                                        </p:tgtEl>
                                        <p:attrNameLst>
                                          <p:attrName>ppt_x</p:attrName>
                                        </p:attrNameLst>
                                      </p:cBhvr>
                                      <p:tavLst>
                                        <p:tav fmla="" tm="0">
                                          <p:val>
                                            <p:strVal val="#ppt_x"/>
                                          </p:val>
                                        </p:tav>
                                        <p:tav fmla="" tm="100000">
                                          <p:val>
                                            <p:strVal val="#ppt_x+1"/>
                                          </p:val>
                                        </p:tav>
                                      </p:tavLst>
                                    </p:anim>
                                    <p:set>
                                      <p:cBhvr>
                                        <p:cTn dur="1" fill="hold">
                                          <p:stCondLst>
                                            <p:cond delay="1000"/>
                                          </p:stCondLst>
                                        </p:cTn>
                                        <p:tgtEl>
                                          <p:spTgt spid="177"/>
                                        </p:tgtEl>
                                        <p:attrNameLst>
                                          <p:attrName>style.visibility</p:attrName>
                                        </p:attrNameLst>
                                      </p:cBhvr>
                                      <p:to>
                                        <p:strVal val="hidden"/>
                                      </p:to>
                                    </p:set>
                                  </p:childTnLst>
                                </p:cTn>
                              </p:par>
                              <p:par>
                                <p:cTn fill="hold" nodeType="withEffect" presetClass="exit" presetID="2" presetSubtype="2">
                                  <p:stCondLst>
                                    <p:cond delay="0"/>
                                  </p:stCondLst>
                                  <p:childTnLst>
                                    <p:anim calcmode="lin" valueType="num">
                                      <p:cBhvr additive="base">
                                        <p:cTn dur="1000"/>
                                        <p:tgtEl>
                                          <p:spTgt spid="178"/>
                                        </p:tgtEl>
                                        <p:attrNameLst>
                                          <p:attrName>ppt_x</p:attrName>
                                        </p:attrNameLst>
                                      </p:cBhvr>
                                      <p:tavLst>
                                        <p:tav fmla="" tm="0">
                                          <p:val>
                                            <p:strVal val="#ppt_x"/>
                                          </p:val>
                                        </p:tav>
                                        <p:tav fmla="" tm="100000">
                                          <p:val>
                                            <p:strVal val="#ppt_x+1"/>
                                          </p:val>
                                        </p:tav>
                                      </p:tavLst>
                                    </p:anim>
                                    <p:set>
                                      <p:cBhvr>
                                        <p:cTn dur="1" fill="hold">
                                          <p:stCondLst>
                                            <p:cond delay="1000"/>
                                          </p:stCondLst>
                                        </p:cTn>
                                        <p:tgtEl>
                                          <p:spTgt spid="178"/>
                                        </p:tgtEl>
                                        <p:attrNameLst>
                                          <p:attrName>style.visibility</p:attrName>
                                        </p:attrNameLst>
                                      </p:cBhvr>
                                      <p:to>
                                        <p:strVal val="hidden"/>
                                      </p:to>
                                    </p:set>
                                  </p:childTnLst>
                                </p:cTn>
                              </p:par>
                              <p:par>
                                <p:cTn fill="hold" nodeType="withEffect" presetClass="exit" presetID="2" presetSubtype="8">
                                  <p:stCondLst>
                                    <p:cond delay="0"/>
                                  </p:stCondLst>
                                  <p:childTnLst>
                                    <p:anim calcmode="lin" valueType="num">
                                      <p:cBhvr additive="base">
                                        <p:cTn dur="1000"/>
                                        <p:tgtEl>
                                          <p:spTgt spid="179"/>
                                        </p:tgtEl>
                                        <p:attrNameLst>
                                          <p:attrName>ppt_x</p:attrName>
                                        </p:attrNameLst>
                                      </p:cBhvr>
                                      <p:tavLst>
                                        <p:tav fmla="" tm="0">
                                          <p:val>
                                            <p:strVal val="#ppt_x"/>
                                          </p:val>
                                        </p:tav>
                                        <p:tav fmla="" tm="100000">
                                          <p:val>
                                            <p:strVal val="#ppt_x-1"/>
                                          </p:val>
                                        </p:tav>
                                      </p:tavLst>
                                    </p:anim>
                                    <p:set>
                                      <p:cBhvr>
                                        <p:cTn dur="1" fill="hold">
                                          <p:stCondLst>
                                            <p:cond delay="1000"/>
                                          </p:stCondLst>
                                        </p:cTn>
                                        <p:tgtEl>
                                          <p:spTgt spid="179"/>
                                        </p:tgtEl>
                                        <p:attrNameLst>
                                          <p:attrName>style.visibility</p:attrName>
                                        </p:attrNameLst>
                                      </p:cBhvr>
                                      <p:to>
                                        <p:strVal val="hidden"/>
                                      </p:to>
                                    </p:set>
                                  </p:childTnLst>
                                </p:cTn>
                              </p:par>
                              <p:par>
                                <p:cTn fill="hold" nodeType="withEffect" presetClass="exit" presetID="2" presetSubtype="2">
                                  <p:stCondLst>
                                    <p:cond delay="0"/>
                                  </p:stCondLst>
                                  <p:childTnLst>
                                    <p:anim calcmode="lin" valueType="num">
                                      <p:cBhvr additive="base">
                                        <p:cTn dur="1000"/>
                                        <p:tgtEl>
                                          <p:spTgt spid="180"/>
                                        </p:tgtEl>
                                        <p:attrNameLst>
                                          <p:attrName>ppt_x</p:attrName>
                                        </p:attrNameLst>
                                      </p:cBhvr>
                                      <p:tavLst>
                                        <p:tav fmla="" tm="0">
                                          <p:val>
                                            <p:strVal val="#ppt_x"/>
                                          </p:val>
                                        </p:tav>
                                        <p:tav fmla="" tm="100000">
                                          <p:val>
                                            <p:strVal val="#ppt_x+1"/>
                                          </p:val>
                                        </p:tav>
                                      </p:tavLst>
                                    </p:anim>
                                    <p:set>
                                      <p:cBhvr>
                                        <p:cTn dur="1" fill="hold">
                                          <p:stCondLst>
                                            <p:cond delay="1000"/>
                                          </p:stCondLst>
                                        </p:cTn>
                                        <p:tgtEl>
                                          <p:spTgt spid="18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p:nvPr/>
        </p:nvSpPr>
        <p:spPr>
          <a:xfrm>
            <a:off x="0" y="0"/>
            <a:ext cx="381000" cy="5143500"/>
          </a:xfrm>
          <a:prstGeom prst="rect">
            <a:avLst/>
          </a:prstGeom>
          <a:solidFill>
            <a:srgbClr val="1A674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86" name="Google Shape;186;p21"/>
          <p:cNvCxnSpPr/>
          <p:nvPr/>
        </p:nvCxnSpPr>
        <p:spPr>
          <a:xfrm>
            <a:off x="3460750" y="0"/>
            <a:ext cx="0" cy="1397100"/>
          </a:xfrm>
          <a:prstGeom prst="straightConnector1">
            <a:avLst/>
          </a:prstGeom>
          <a:noFill/>
          <a:ln cap="flat" cmpd="sng" w="63500">
            <a:solidFill>
              <a:srgbClr val="FFD600"/>
            </a:solidFill>
            <a:prstDash val="solid"/>
            <a:round/>
            <a:headEnd len="med" w="med" type="none"/>
            <a:tailEnd len="med" w="med" type="none"/>
          </a:ln>
        </p:spPr>
      </p:cxnSp>
      <p:sp>
        <p:nvSpPr>
          <p:cNvPr id="187" name="Google Shape;187;p21"/>
          <p:cNvSpPr/>
          <p:nvPr/>
        </p:nvSpPr>
        <p:spPr>
          <a:xfrm>
            <a:off x="3937000" y="0"/>
            <a:ext cx="507900" cy="507900"/>
          </a:xfrm>
          <a:prstGeom prst="rect">
            <a:avLst/>
          </a:prstGeom>
          <a:solidFill>
            <a:srgbClr val="1A6746"/>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000">
                <a:solidFill>
                  <a:srgbClr val="FFD600"/>
                </a:solidFill>
                <a:latin typeface="Outfit SemiBold"/>
                <a:ea typeface="Outfit SemiBold"/>
                <a:cs typeface="Outfit SemiBold"/>
                <a:sym typeface="Outfit SemiBold"/>
              </a:rPr>
              <a:t>5</a:t>
            </a:r>
            <a:endParaRPr sz="2000">
              <a:solidFill>
                <a:srgbClr val="FFD600"/>
              </a:solidFill>
              <a:latin typeface="Outfit SemiBold"/>
              <a:ea typeface="Outfit SemiBold"/>
              <a:cs typeface="Outfit SemiBold"/>
              <a:sym typeface="Outfit SemiBold"/>
            </a:endParaRPr>
          </a:p>
        </p:txBody>
      </p:sp>
      <p:sp>
        <p:nvSpPr>
          <p:cNvPr id="188" name="Google Shape;188;p21"/>
          <p:cNvSpPr/>
          <p:nvPr/>
        </p:nvSpPr>
        <p:spPr>
          <a:xfrm>
            <a:off x="3810000" y="1016000"/>
            <a:ext cx="5079900" cy="507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3200">
                <a:solidFill>
                  <a:srgbClr val="1A6746"/>
                </a:solidFill>
                <a:latin typeface="Outfit SemiBold"/>
                <a:ea typeface="Outfit SemiBold"/>
                <a:cs typeface="Outfit SemiBold"/>
                <a:sym typeface="Outfit SemiBold"/>
              </a:rPr>
              <a:t>Impact</a:t>
            </a:r>
            <a:endParaRPr sz="3200">
              <a:solidFill>
                <a:srgbClr val="1A6746"/>
              </a:solidFill>
              <a:latin typeface="Outfit SemiBold"/>
              <a:ea typeface="Outfit SemiBold"/>
              <a:cs typeface="Outfit SemiBold"/>
              <a:sym typeface="Outfit SemiBold"/>
            </a:endParaRPr>
          </a:p>
        </p:txBody>
      </p:sp>
      <p:sp>
        <p:nvSpPr>
          <p:cNvPr id="189" name="Google Shape;189;p21"/>
          <p:cNvSpPr/>
          <p:nvPr/>
        </p:nvSpPr>
        <p:spPr>
          <a:xfrm>
            <a:off x="4381500" y="1714500"/>
            <a:ext cx="4317900" cy="5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Outfit SemiBold"/>
                <a:ea typeface="Outfit SemiBold"/>
                <a:cs typeface="Outfit SemiBold"/>
                <a:sym typeface="Outfit SemiBold"/>
              </a:rPr>
              <a:t>Community Benefits</a:t>
            </a:r>
            <a:endParaRPr sz="1600">
              <a:latin typeface="Outfit SemiBold"/>
              <a:ea typeface="Outfit SemiBold"/>
              <a:cs typeface="Outfit SemiBold"/>
              <a:sym typeface="Outfit SemiBold"/>
            </a:endParaRPr>
          </a:p>
        </p:txBody>
      </p:sp>
      <p:sp>
        <p:nvSpPr>
          <p:cNvPr id="190" name="Google Shape;190;p21"/>
          <p:cNvSpPr txBox="1"/>
          <p:nvPr/>
        </p:nvSpPr>
        <p:spPr>
          <a:xfrm>
            <a:off x="3746500" y="2222500"/>
            <a:ext cx="5079900" cy="1905000"/>
          </a:xfrm>
          <a:prstGeom prst="rect">
            <a:avLst/>
          </a:prstGeom>
          <a:noFill/>
          <a:ln>
            <a:noFill/>
          </a:ln>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SzPts val="1200"/>
              <a:buFont typeface="Outfit"/>
              <a:buChar char="●"/>
            </a:pPr>
            <a:r>
              <a:rPr lang="en" sz="1200">
                <a:latin typeface="Outfit"/>
                <a:ea typeface="Outfit"/>
                <a:cs typeface="Outfit"/>
                <a:sym typeface="Outfit"/>
              </a:rPr>
              <a:t>Significantly reduces food waste by redirecting surplus food to those in need rather than letting it spoil.</a:t>
            </a:r>
            <a:endParaRPr sz="1200">
              <a:latin typeface="Outfit"/>
              <a:ea typeface="Outfit"/>
              <a:cs typeface="Outfit"/>
              <a:sym typeface="Outfit"/>
            </a:endParaRPr>
          </a:p>
          <a:p>
            <a:pPr indent="-304800" lvl="0" marL="457200" rtl="0" algn="l">
              <a:lnSpc>
                <a:spcPct val="150000"/>
              </a:lnSpc>
              <a:spcBef>
                <a:spcPts val="0"/>
              </a:spcBef>
              <a:spcAft>
                <a:spcPts val="0"/>
              </a:spcAft>
              <a:buSzPts val="1200"/>
              <a:buFont typeface="Outfit"/>
              <a:buChar char="●"/>
            </a:pPr>
            <a:r>
              <a:rPr lang="en" sz="1200">
                <a:latin typeface="Outfit"/>
                <a:ea typeface="Outfit"/>
                <a:cs typeface="Outfit"/>
                <a:sym typeface="Outfit"/>
              </a:rPr>
              <a:t>Provides consistent and nutritious meals to underprivileged communities, enhancing their overall well-being.</a:t>
            </a:r>
            <a:endParaRPr sz="1200">
              <a:latin typeface="Outfit"/>
              <a:ea typeface="Outfit"/>
              <a:cs typeface="Outfit"/>
              <a:sym typeface="Outfit"/>
            </a:endParaRPr>
          </a:p>
          <a:p>
            <a:pPr indent="-304800" lvl="0" marL="457200" rtl="0" algn="l">
              <a:lnSpc>
                <a:spcPct val="150000"/>
              </a:lnSpc>
              <a:spcBef>
                <a:spcPts val="0"/>
              </a:spcBef>
              <a:spcAft>
                <a:spcPts val="0"/>
              </a:spcAft>
              <a:buSzPts val="1200"/>
              <a:buFont typeface="Outfit"/>
              <a:buChar char="●"/>
            </a:pPr>
            <a:r>
              <a:rPr lang="en" sz="1200">
                <a:latin typeface="Outfit"/>
                <a:ea typeface="Outfit"/>
                <a:cs typeface="Outfit"/>
                <a:sym typeface="Outfit"/>
              </a:rPr>
              <a:t>Strengthens the bond between local businesses and community organizations, fostering a sense of shared responsibility.</a:t>
            </a:r>
            <a:endParaRPr sz="1200">
              <a:latin typeface="Outfit"/>
              <a:ea typeface="Outfit"/>
              <a:cs typeface="Outfit"/>
              <a:sym typeface="Outfit"/>
            </a:endParaRPr>
          </a:p>
          <a:p>
            <a:pPr indent="-304800" lvl="0" marL="457200" rtl="0" algn="l">
              <a:lnSpc>
                <a:spcPct val="150000"/>
              </a:lnSpc>
              <a:spcBef>
                <a:spcPts val="0"/>
              </a:spcBef>
              <a:spcAft>
                <a:spcPts val="0"/>
              </a:spcAft>
              <a:buSzPts val="1200"/>
              <a:buFont typeface="Outfit"/>
              <a:buChar char="●"/>
            </a:pPr>
            <a:r>
              <a:rPr lang="en" sz="1200">
                <a:latin typeface="Outfit"/>
                <a:ea typeface="Outfit"/>
                <a:cs typeface="Outfit"/>
                <a:sym typeface="Outfit"/>
              </a:rPr>
              <a:t>Creates a sustainable system where food resources are utilized efficiently, benefiting both donors and recipients.</a:t>
            </a:r>
            <a:endParaRPr sz="1200">
              <a:latin typeface="Outfit"/>
              <a:ea typeface="Outfit"/>
              <a:cs typeface="Outfit"/>
              <a:sym typeface="Outfit"/>
            </a:endParaRPr>
          </a:p>
        </p:txBody>
      </p:sp>
      <p:pic>
        <p:nvPicPr>
          <p:cNvPr id="191" name="Google Shape;191;p21"/>
          <p:cNvPicPr preferRelativeResize="0"/>
          <p:nvPr/>
        </p:nvPicPr>
        <p:blipFill>
          <a:blip r:embed="rId3">
            <a:alphaModFix/>
          </a:blip>
          <a:stretch>
            <a:fillRect/>
          </a:stretch>
        </p:blipFill>
        <p:spPr>
          <a:xfrm>
            <a:off x="381000" y="0"/>
            <a:ext cx="3048000" cy="5143500"/>
          </a:xfrm>
          <a:prstGeom prst="rect">
            <a:avLst/>
          </a:prstGeom>
          <a:noFill/>
          <a:ln>
            <a:noFill/>
          </a:ln>
        </p:spPr>
      </p:pic>
      <p:pic>
        <p:nvPicPr>
          <p:cNvPr id="192" name="Google Shape;192;p21"/>
          <p:cNvPicPr preferRelativeResize="0"/>
          <p:nvPr/>
        </p:nvPicPr>
        <p:blipFill>
          <a:blip r:embed="rId4">
            <a:alphaModFix/>
          </a:blip>
          <a:stretch>
            <a:fillRect/>
          </a:stretch>
        </p:blipFill>
        <p:spPr>
          <a:xfrm>
            <a:off x="3898900" y="1714500"/>
            <a:ext cx="381000" cy="381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85"/>
                                        </p:tgtEl>
                                        <p:attrNameLst>
                                          <p:attrName>style.visibility</p:attrName>
                                        </p:attrNameLst>
                                      </p:cBhvr>
                                      <p:to>
                                        <p:strVal val="visible"/>
                                      </p:to>
                                    </p:set>
                                    <p:anim calcmode="lin" valueType="num">
                                      <p:cBhvr additive="base">
                                        <p:cTn dur="1000"/>
                                        <p:tgtEl>
                                          <p:spTgt spid="18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91"/>
                                        </p:tgtEl>
                                        <p:attrNameLst>
                                          <p:attrName>style.visibility</p:attrName>
                                        </p:attrNameLst>
                                      </p:cBhvr>
                                      <p:to>
                                        <p:strVal val="visible"/>
                                      </p:to>
                                    </p:set>
                                    <p:anim calcmode="lin" valueType="num">
                                      <p:cBhvr additive="base">
                                        <p:cTn dur="1000"/>
                                        <p:tgtEl>
                                          <p:spTgt spid="19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0"/>
                                  </p:stCondLst>
                                  <p:childTnLst>
                                    <p:set>
                                      <p:cBhvr>
                                        <p:cTn dur="1" fill="hold">
                                          <p:stCondLst>
                                            <p:cond delay="0"/>
                                          </p:stCondLst>
                                        </p:cTn>
                                        <p:tgtEl>
                                          <p:spTgt spid="186"/>
                                        </p:tgtEl>
                                        <p:attrNameLst>
                                          <p:attrName>style.visibility</p:attrName>
                                        </p:attrNameLst>
                                      </p:cBhvr>
                                      <p:to>
                                        <p:strVal val="visible"/>
                                      </p:to>
                                    </p:set>
                                    <p:anim calcmode="lin" valueType="num">
                                      <p:cBhvr additive="base">
                                        <p:cTn dur="1000"/>
                                        <p:tgtEl>
                                          <p:spTgt spid="18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87"/>
                                        </p:tgtEl>
                                        <p:attrNameLst>
                                          <p:attrName>style.visibility</p:attrName>
                                        </p:attrNameLst>
                                      </p:cBhvr>
                                      <p:to>
                                        <p:strVal val="visible"/>
                                      </p:to>
                                    </p:set>
                                    <p:anim calcmode="lin" valueType="num">
                                      <p:cBhvr additive="base">
                                        <p:cTn dur="1000"/>
                                        <p:tgtEl>
                                          <p:spTgt spid="18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88"/>
                                        </p:tgtEl>
                                        <p:attrNameLst>
                                          <p:attrName>style.visibility</p:attrName>
                                        </p:attrNameLst>
                                      </p:cBhvr>
                                      <p:to>
                                        <p:strVal val="visible"/>
                                      </p:to>
                                    </p:set>
                                    <p:anim calcmode="lin" valueType="num">
                                      <p:cBhvr additive="base">
                                        <p:cTn dur="1000"/>
                                        <p:tgtEl>
                                          <p:spTgt spid="188"/>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2">
                                  <p:stCondLst>
                                    <p:cond delay="0"/>
                                  </p:stCondLst>
                                  <p:childTnLst>
                                    <p:set>
                                      <p:cBhvr>
                                        <p:cTn dur="1" fill="hold">
                                          <p:stCondLst>
                                            <p:cond delay="0"/>
                                          </p:stCondLst>
                                        </p:cTn>
                                        <p:tgtEl>
                                          <p:spTgt spid="189"/>
                                        </p:tgtEl>
                                        <p:attrNameLst>
                                          <p:attrName>style.visibility</p:attrName>
                                        </p:attrNameLst>
                                      </p:cBhvr>
                                      <p:to>
                                        <p:strVal val="visible"/>
                                      </p:to>
                                    </p:set>
                                    <p:anim calcmode="lin" valueType="num">
                                      <p:cBhvr additive="base">
                                        <p:cTn dur="1000"/>
                                        <p:tgtEl>
                                          <p:spTgt spid="18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92"/>
                                        </p:tgtEl>
                                        <p:attrNameLst>
                                          <p:attrName>style.visibility</p:attrName>
                                        </p:attrNameLst>
                                      </p:cBhvr>
                                      <p:to>
                                        <p:strVal val="visible"/>
                                      </p:to>
                                    </p:set>
                                    <p:anim calcmode="lin" valueType="num">
                                      <p:cBhvr additive="base">
                                        <p:cTn dur="1000"/>
                                        <p:tgtEl>
                                          <p:spTgt spid="192"/>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 presetSubtype="2">
                                  <p:stCondLst>
                                    <p:cond delay="0"/>
                                  </p:stCondLst>
                                  <p:childTnLst>
                                    <p:set>
                                      <p:cBhvr>
                                        <p:cTn dur="1" fill="hold">
                                          <p:stCondLst>
                                            <p:cond delay="0"/>
                                          </p:stCondLst>
                                        </p:cTn>
                                        <p:tgtEl>
                                          <p:spTgt spid="190">
                                            <p:txEl>
                                              <p:pRg end="0" st="0"/>
                                            </p:txEl>
                                          </p:spTgt>
                                        </p:tgtEl>
                                        <p:attrNameLst>
                                          <p:attrName>style.visibility</p:attrName>
                                        </p:attrNameLst>
                                      </p:cBhvr>
                                      <p:to>
                                        <p:strVal val="visible"/>
                                      </p:to>
                                    </p:set>
                                    <p:anim calcmode="lin" valueType="num">
                                      <p:cBhvr additive="base">
                                        <p:cTn dur="1000"/>
                                        <p:tgtEl>
                                          <p:spTgt spid="190">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000"/>
                            </p:stCondLst>
                            <p:childTnLst>
                              <p:par>
                                <p:cTn fill="hold" nodeType="afterEffect" presetClass="entr" presetID="2" presetSubtype="2">
                                  <p:stCondLst>
                                    <p:cond delay="0"/>
                                  </p:stCondLst>
                                  <p:childTnLst>
                                    <p:set>
                                      <p:cBhvr>
                                        <p:cTn dur="1" fill="hold">
                                          <p:stCondLst>
                                            <p:cond delay="0"/>
                                          </p:stCondLst>
                                        </p:cTn>
                                        <p:tgtEl>
                                          <p:spTgt spid="190">
                                            <p:txEl>
                                              <p:pRg end="1" st="1"/>
                                            </p:txEl>
                                          </p:spTgt>
                                        </p:tgtEl>
                                        <p:attrNameLst>
                                          <p:attrName>style.visibility</p:attrName>
                                        </p:attrNameLst>
                                      </p:cBhvr>
                                      <p:to>
                                        <p:strVal val="visible"/>
                                      </p:to>
                                    </p:set>
                                    <p:anim calcmode="lin" valueType="num">
                                      <p:cBhvr additive="base">
                                        <p:cTn dur="1000"/>
                                        <p:tgtEl>
                                          <p:spTgt spid="190">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000"/>
                            </p:stCondLst>
                            <p:childTnLst>
                              <p:par>
                                <p:cTn fill="hold" nodeType="afterEffect" presetClass="entr" presetID="2" presetSubtype="2">
                                  <p:stCondLst>
                                    <p:cond delay="0"/>
                                  </p:stCondLst>
                                  <p:childTnLst>
                                    <p:set>
                                      <p:cBhvr>
                                        <p:cTn dur="1" fill="hold">
                                          <p:stCondLst>
                                            <p:cond delay="0"/>
                                          </p:stCondLst>
                                        </p:cTn>
                                        <p:tgtEl>
                                          <p:spTgt spid="190">
                                            <p:txEl>
                                              <p:pRg end="2" st="2"/>
                                            </p:txEl>
                                          </p:spTgt>
                                        </p:tgtEl>
                                        <p:attrNameLst>
                                          <p:attrName>style.visibility</p:attrName>
                                        </p:attrNameLst>
                                      </p:cBhvr>
                                      <p:to>
                                        <p:strVal val="visible"/>
                                      </p:to>
                                    </p:set>
                                    <p:anim calcmode="lin" valueType="num">
                                      <p:cBhvr additive="base">
                                        <p:cTn dur="1000"/>
                                        <p:tgtEl>
                                          <p:spTgt spid="190">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000"/>
                            </p:stCondLst>
                            <p:childTnLst>
                              <p:par>
                                <p:cTn fill="hold" nodeType="afterEffect" presetClass="entr" presetID="2" presetSubtype="2">
                                  <p:stCondLst>
                                    <p:cond delay="0"/>
                                  </p:stCondLst>
                                  <p:childTnLst>
                                    <p:set>
                                      <p:cBhvr>
                                        <p:cTn dur="1" fill="hold">
                                          <p:stCondLst>
                                            <p:cond delay="0"/>
                                          </p:stCondLst>
                                        </p:cTn>
                                        <p:tgtEl>
                                          <p:spTgt spid="190">
                                            <p:txEl>
                                              <p:pRg end="3" st="3"/>
                                            </p:txEl>
                                          </p:spTgt>
                                        </p:tgtEl>
                                        <p:attrNameLst>
                                          <p:attrName>style.visibility</p:attrName>
                                        </p:attrNameLst>
                                      </p:cBhvr>
                                      <p:to>
                                        <p:strVal val="visible"/>
                                      </p:to>
                                    </p:set>
                                    <p:anim calcmode="lin" valueType="num">
                                      <p:cBhvr additive="base">
                                        <p:cTn dur="1000"/>
                                        <p:tgtEl>
                                          <p:spTgt spid="190">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8">
                                  <p:stCondLst>
                                    <p:cond delay="0"/>
                                  </p:stCondLst>
                                  <p:childTnLst>
                                    <p:anim calcmode="lin" valueType="num">
                                      <p:cBhvr additive="base">
                                        <p:cTn dur="1000"/>
                                        <p:tgtEl>
                                          <p:spTgt spid="185"/>
                                        </p:tgtEl>
                                        <p:attrNameLst>
                                          <p:attrName>ppt_x</p:attrName>
                                        </p:attrNameLst>
                                      </p:cBhvr>
                                      <p:tavLst>
                                        <p:tav fmla="" tm="0">
                                          <p:val>
                                            <p:strVal val="#ppt_x"/>
                                          </p:val>
                                        </p:tav>
                                        <p:tav fmla="" tm="100000">
                                          <p:val>
                                            <p:strVal val="#ppt_x-1"/>
                                          </p:val>
                                        </p:tav>
                                      </p:tavLst>
                                    </p:anim>
                                    <p:set>
                                      <p:cBhvr>
                                        <p:cTn dur="1" fill="hold">
                                          <p:stCondLst>
                                            <p:cond delay="1000"/>
                                          </p:stCondLst>
                                        </p:cTn>
                                        <p:tgtEl>
                                          <p:spTgt spid="185"/>
                                        </p:tgtEl>
                                        <p:attrNameLst>
                                          <p:attrName>style.visibility</p:attrName>
                                        </p:attrNameLst>
                                      </p:cBhvr>
                                      <p:to>
                                        <p:strVal val="hidden"/>
                                      </p:to>
                                    </p:set>
                                  </p:childTnLst>
                                </p:cTn>
                              </p:par>
                              <p:par>
                                <p:cTn fill="hold" nodeType="withEffect" presetClass="exit" presetID="2" presetSubtype="8">
                                  <p:stCondLst>
                                    <p:cond delay="0"/>
                                  </p:stCondLst>
                                  <p:childTnLst>
                                    <p:anim calcmode="lin" valueType="num">
                                      <p:cBhvr additive="base">
                                        <p:cTn dur="1000"/>
                                        <p:tgtEl>
                                          <p:spTgt spid="191"/>
                                        </p:tgtEl>
                                        <p:attrNameLst>
                                          <p:attrName>ppt_x</p:attrName>
                                        </p:attrNameLst>
                                      </p:cBhvr>
                                      <p:tavLst>
                                        <p:tav fmla="" tm="0">
                                          <p:val>
                                            <p:strVal val="#ppt_x"/>
                                          </p:val>
                                        </p:tav>
                                        <p:tav fmla="" tm="100000">
                                          <p:val>
                                            <p:strVal val="#ppt_x-1"/>
                                          </p:val>
                                        </p:tav>
                                      </p:tavLst>
                                    </p:anim>
                                    <p:set>
                                      <p:cBhvr>
                                        <p:cTn dur="1" fill="hold">
                                          <p:stCondLst>
                                            <p:cond delay="1000"/>
                                          </p:stCondLst>
                                        </p:cTn>
                                        <p:tgtEl>
                                          <p:spTgt spid="191"/>
                                        </p:tgtEl>
                                        <p:attrNameLst>
                                          <p:attrName>style.visibility</p:attrName>
                                        </p:attrNameLst>
                                      </p:cBhvr>
                                      <p:to>
                                        <p:strVal val="hidden"/>
                                      </p:to>
                                    </p:set>
                                  </p:childTnLst>
                                </p:cTn>
                              </p:par>
                              <p:par>
                                <p:cTn fill="hold" nodeType="withEffect" presetClass="exit" presetID="2" presetSubtype="4">
                                  <p:stCondLst>
                                    <p:cond delay="0"/>
                                  </p:stCondLst>
                                  <p:childTnLst>
                                    <p:anim calcmode="lin" valueType="num">
                                      <p:cBhvr additive="base">
                                        <p:cTn dur="1000"/>
                                        <p:tgtEl>
                                          <p:spTgt spid="186"/>
                                        </p:tgtEl>
                                        <p:attrNameLst>
                                          <p:attrName>ppt_y</p:attrName>
                                        </p:attrNameLst>
                                      </p:cBhvr>
                                      <p:tavLst>
                                        <p:tav fmla="" tm="0">
                                          <p:val>
                                            <p:strVal val="#ppt_y"/>
                                          </p:val>
                                        </p:tav>
                                        <p:tav fmla="" tm="100000">
                                          <p:val>
                                            <p:strVal val="#ppt_y+1"/>
                                          </p:val>
                                        </p:tav>
                                      </p:tavLst>
                                    </p:anim>
                                    <p:set>
                                      <p:cBhvr>
                                        <p:cTn dur="1" fill="hold">
                                          <p:stCondLst>
                                            <p:cond delay="1000"/>
                                          </p:stCondLst>
                                        </p:cTn>
                                        <p:tgtEl>
                                          <p:spTgt spid="186"/>
                                        </p:tgtEl>
                                        <p:attrNameLst>
                                          <p:attrName>style.visibility</p:attrName>
                                        </p:attrNameLst>
                                      </p:cBhvr>
                                      <p:to>
                                        <p:strVal val="hidden"/>
                                      </p:to>
                                    </p:set>
                                  </p:childTnLst>
                                </p:cTn>
                              </p:par>
                              <p:par>
                                <p:cTn fill="hold" nodeType="withEffect" presetClass="exit" presetID="2" presetSubtype="2">
                                  <p:stCondLst>
                                    <p:cond delay="0"/>
                                  </p:stCondLst>
                                  <p:childTnLst>
                                    <p:anim calcmode="lin" valueType="num">
                                      <p:cBhvr additive="base">
                                        <p:cTn dur="1000"/>
                                        <p:tgtEl>
                                          <p:spTgt spid="187"/>
                                        </p:tgtEl>
                                        <p:attrNameLst>
                                          <p:attrName>ppt_x</p:attrName>
                                        </p:attrNameLst>
                                      </p:cBhvr>
                                      <p:tavLst>
                                        <p:tav fmla="" tm="0">
                                          <p:val>
                                            <p:strVal val="#ppt_x"/>
                                          </p:val>
                                        </p:tav>
                                        <p:tav fmla="" tm="100000">
                                          <p:val>
                                            <p:strVal val="#ppt_x+1"/>
                                          </p:val>
                                        </p:tav>
                                      </p:tavLst>
                                    </p:anim>
                                    <p:set>
                                      <p:cBhvr>
                                        <p:cTn dur="1" fill="hold">
                                          <p:stCondLst>
                                            <p:cond delay="1000"/>
                                          </p:stCondLst>
                                        </p:cTn>
                                        <p:tgtEl>
                                          <p:spTgt spid="187"/>
                                        </p:tgtEl>
                                        <p:attrNameLst>
                                          <p:attrName>style.visibility</p:attrName>
                                        </p:attrNameLst>
                                      </p:cBhvr>
                                      <p:to>
                                        <p:strVal val="hidden"/>
                                      </p:to>
                                    </p:set>
                                  </p:childTnLst>
                                </p:cTn>
                              </p:par>
                              <p:par>
                                <p:cTn fill="hold" nodeType="withEffect" presetClass="exit" presetID="2" presetSubtype="2">
                                  <p:stCondLst>
                                    <p:cond delay="0"/>
                                  </p:stCondLst>
                                  <p:childTnLst>
                                    <p:anim calcmode="lin" valueType="num">
                                      <p:cBhvr additive="base">
                                        <p:cTn dur="1000"/>
                                        <p:tgtEl>
                                          <p:spTgt spid="188"/>
                                        </p:tgtEl>
                                        <p:attrNameLst>
                                          <p:attrName>ppt_x</p:attrName>
                                        </p:attrNameLst>
                                      </p:cBhvr>
                                      <p:tavLst>
                                        <p:tav fmla="" tm="0">
                                          <p:val>
                                            <p:strVal val="#ppt_x"/>
                                          </p:val>
                                        </p:tav>
                                        <p:tav fmla="" tm="100000">
                                          <p:val>
                                            <p:strVal val="#ppt_x+1"/>
                                          </p:val>
                                        </p:tav>
                                      </p:tavLst>
                                    </p:anim>
                                    <p:set>
                                      <p:cBhvr>
                                        <p:cTn dur="1" fill="hold">
                                          <p:stCondLst>
                                            <p:cond delay="1000"/>
                                          </p:stCondLst>
                                        </p:cTn>
                                        <p:tgtEl>
                                          <p:spTgt spid="188"/>
                                        </p:tgtEl>
                                        <p:attrNameLst>
                                          <p:attrName>style.visibility</p:attrName>
                                        </p:attrNameLst>
                                      </p:cBhvr>
                                      <p:to>
                                        <p:strVal val="hidden"/>
                                      </p:to>
                                    </p:set>
                                  </p:childTnLst>
                                </p:cTn>
                              </p:par>
                              <p:par>
                                <p:cTn fill="hold" nodeType="withEffect" presetClass="exit" presetID="2" presetSubtype="2">
                                  <p:stCondLst>
                                    <p:cond delay="0"/>
                                  </p:stCondLst>
                                  <p:childTnLst>
                                    <p:anim calcmode="lin" valueType="num">
                                      <p:cBhvr additive="base">
                                        <p:cTn dur="1000"/>
                                        <p:tgtEl>
                                          <p:spTgt spid="189"/>
                                        </p:tgtEl>
                                        <p:attrNameLst>
                                          <p:attrName>ppt_x</p:attrName>
                                        </p:attrNameLst>
                                      </p:cBhvr>
                                      <p:tavLst>
                                        <p:tav fmla="" tm="0">
                                          <p:val>
                                            <p:strVal val="#ppt_x"/>
                                          </p:val>
                                        </p:tav>
                                        <p:tav fmla="" tm="100000">
                                          <p:val>
                                            <p:strVal val="#ppt_x+1"/>
                                          </p:val>
                                        </p:tav>
                                      </p:tavLst>
                                    </p:anim>
                                    <p:set>
                                      <p:cBhvr>
                                        <p:cTn dur="1" fill="hold">
                                          <p:stCondLst>
                                            <p:cond delay="1000"/>
                                          </p:stCondLst>
                                        </p:cTn>
                                        <p:tgtEl>
                                          <p:spTgt spid="189"/>
                                        </p:tgtEl>
                                        <p:attrNameLst>
                                          <p:attrName>style.visibility</p:attrName>
                                        </p:attrNameLst>
                                      </p:cBhvr>
                                      <p:to>
                                        <p:strVal val="hidden"/>
                                      </p:to>
                                    </p:set>
                                  </p:childTnLst>
                                </p:cTn>
                              </p:par>
                              <p:par>
                                <p:cTn fill="hold" nodeType="withEffect" presetClass="exit" presetID="2" presetSubtype="2">
                                  <p:stCondLst>
                                    <p:cond delay="0"/>
                                  </p:stCondLst>
                                  <p:childTnLst>
                                    <p:anim calcmode="lin" valueType="num">
                                      <p:cBhvr additive="base">
                                        <p:cTn dur="1000"/>
                                        <p:tgtEl>
                                          <p:spTgt spid="190"/>
                                        </p:tgtEl>
                                        <p:attrNameLst>
                                          <p:attrName>ppt_x</p:attrName>
                                        </p:attrNameLst>
                                      </p:cBhvr>
                                      <p:tavLst>
                                        <p:tav fmla="" tm="0">
                                          <p:val>
                                            <p:strVal val="#ppt_x"/>
                                          </p:val>
                                        </p:tav>
                                        <p:tav fmla="" tm="100000">
                                          <p:val>
                                            <p:strVal val="#ppt_x+1"/>
                                          </p:val>
                                        </p:tav>
                                      </p:tavLst>
                                    </p:anim>
                                    <p:set>
                                      <p:cBhvr>
                                        <p:cTn dur="1" fill="hold">
                                          <p:stCondLst>
                                            <p:cond delay="1000"/>
                                          </p:stCondLst>
                                        </p:cTn>
                                        <p:tgtEl>
                                          <p:spTgt spid="190"/>
                                        </p:tgtEl>
                                        <p:attrNameLst>
                                          <p:attrName>style.visibility</p:attrName>
                                        </p:attrNameLst>
                                      </p:cBhvr>
                                      <p:to>
                                        <p:strVal val="hidden"/>
                                      </p:to>
                                    </p:set>
                                  </p:childTnLst>
                                </p:cTn>
                              </p:par>
                              <p:par>
                                <p:cTn fill="hold" nodeType="withEffect" presetClass="exit" presetID="2" presetSubtype="2">
                                  <p:stCondLst>
                                    <p:cond delay="0"/>
                                  </p:stCondLst>
                                  <p:childTnLst>
                                    <p:anim calcmode="lin" valueType="num">
                                      <p:cBhvr additive="base">
                                        <p:cTn dur="1000"/>
                                        <p:tgtEl>
                                          <p:spTgt spid="192"/>
                                        </p:tgtEl>
                                        <p:attrNameLst>
                                          <p:attrName>ppt_x</p:attrName>
                                        </p:attrNameLst>
                                      </p:cBhvr>
                                      <p:tavLst>
                                        <p:tav fmla="" tm="0">
                                          <p:val>
                                            <p:strVal val="#ppt_x"/>
                                          </p:val>
                                        </p:tav>
                                        <p:tav fmla="" tm="100000">
                                          <p:val>
                                            <p:strVal val="#ppt_x+1"/>
                                          </p:val>
                                        </p:tav>
                                      </p:tavLst>
                                    </p:anim>
                                    <p:set>
                                      <p:cBhvr>
                                        <p:cTn dur="1" fill="hold">
                                          <p:stCondLst>
                                            <p:cond delay="1000"/>
                                          </p:stCondLst>
                                        </p:cTn>
                                        <p:tgtEl>
                                          <p:spTgt spid="19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2"/>
          <p:cNvSpPr/>
          <p:nvPr/>
        </p:nvSpPr>
        <p:spPr>
          <a:xfrm>
            <a:off x="0" y="0"/>
            <a:ext cx="381000" cy="5143500"/>
          </a:xfrm>
          <a:prstGeom prst="rect">
            <a:avLst/>
          </a:prstGeom>
          <a:solidFill>
            <a:srgbClr val="1A674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98" name="Google Shape;198;p22"/>
          <p:cNvCxnSpPr/>
          <p:nvPr/>
        </p:nvCxnSpPr>
        <p:spPr>
          <a:xfrm>
            <a:off x="3460750" y="0"/>
            <a:ext cx="0" cy="1397100"/>
          </a:xfrm>
          <a:prstGeom prst="straightConnector1">
            <a:avLst/>
          </a:prstGeom>
          <a:noFill/>
          <a:ln cap="flat" cmpd="sng" w="63500">
            <a:solidFill>
              <a:srgbClr val="FFD600"/>
            </a:solidFill>
            <a:prstDash val="solid"/>
            <a:round/>
            <a:headEnd len="med" w="med" type="none"/>
            <a:tailEnd len="med" w="med" type="none"/>
          </a:ln>
        </p:spPr>
      </p:cxnSp>
      <p:sp>
        <p:nvSpPr>
          <p:cNvPr id="199" name="Google Shape;199;p22"/>
          <p:cNvSpPr/>
          <p:nvPr/>
        </p:nvSpPr>
        <p:spPr>
          <a:xfrm>
            <a:off x="3937000" y="0"/>
            <a:ext cx="507900" cy="507900"/>
          </a:xfrm>
          <a:prstGeom prst="rect">
            <a:avLst/>
          </a:prstGeom>
          <a:solidFill>
            <a:srgbClr val="1A6746"/>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000">
                <a:solidFill>
                  <a:srgbClr val="FFD600"/>
                </a:solidFill>
                <a:latin typeface="Outfit SemiBold"/>
                <a:ea typeface="Outfit SemiBold"/>
                <a:cs typeface="Outfit SemiBold"/>
                <a:sym typeface="Outfit SemiBold"/>
              </a:rPr>
              <a:t>6</a:t>
            </a:r>
            <a:endParaRPr sz="2000">
              <a:solidFill>
                <a:srgbClr val="FFD600"/>
              </a:solidFill>
              <a:latin typeface="Outfit SemiBold"/>
              <a:ea typeface="Outfit SemiBold"/>
              <a:cs typeface="Outfit SemiBold"/>
              <a:sym typeface="Outfit SemiBold"/>
            </a:endParaRPr>
          </a:p>
        </p:txBody>
      </p:sp>
      <p:sp>
        <p:nvSpPr>
          <p:cNvPr id="200" name="Google Shape;200;p22"/>
          <p:cNvSpPr/>
          <p:nvPr/>
        </p:nvSpPr>
        <p:spPr>
          <a:xfrm>
            <a:off x="3810000" y="1016000"/>
            <a:ext cx="5079900" cy="507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3200">
                <a:solidFill>
                  <a:srgbClr val="1A6746"/>
                </a:solidFill>
                <a:latin typeface="Outfit SemiBold"/>
                <a:ea typeface="Outfit SemiBold"/>
                <a:cs typeface="Outfit SemiBold"/>
                <a:sym typeface="Outfit SemiBold"/>
              </a:rPr>
              <a:t>User Feedback</a:t>
            </a:r>
            <a:endParaRPr sz="3200">
              <a:solidFill>
                <a:srgbClr val="1A6746"/>
              </a:solidFill>
              <a:latin typeface="Outfit SemiBold"/>
              <a:ea typeface="Outfit SemiBold"/>
              <a:cs typeface="Outfit SemiBold"/>
              <a:sym typeface="Outfit SemiBold"/>
            </a:endParaRPr>
          </a:p>
        </p:txBody>
      </p:sp>
      <p:sp>
        <p:nvSpPr>
          <p:cNvPr id="201" name="Google Shape;201;p22"/>
          <p:cNvSpPr/>
          <p:nvPr/>
        </p:nvSpPr>
        <p:spPr>
          <a:xfrm>
            <a:off x="4381500" y="1714500"/>
            <a:ext cx="4317900" cy="5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Outfit SemiBold"/>
                <a:ea typeface="Outfit SemiBold"/>
                <a:cs typeface="Outfit SemiBold"/>
                <a:sym typeface="Outfit SemiBold"/>
              </a:rPr>
              <a:t>Testimonials</a:t>
            </a:r>
            <a:endParaRPr sz="1600">
              <a:latin typeface="Outfit SemiBold"/>
              <a:ea typeface="Outfit SemiBold"/>
              <a:cs typeface="Outfit SemiBold"/>
              <a:sym typeface="Outfit SemiBold"/>
            </a:endParaRPr>
          </a:p>
        </p:txBody>
      </p:sp>
      <p:sp>
        <p:nvSpPr>
          <p:cNvPr id="202" name="Google Shape;202;p22"/>
          <p:cNvSpPr txBox="1"/>
          <p:nvPr/>
        </p:nvSpPr>
        <p:spPr>
          <a:xfrm>
            <a:off x="3746500" y="2222500"/>
            <a:ext cx="5079900" cy="1905000"/>
          </a:xfrm>
          <a:prstGeom prst="rect">
            <a:avLst/>
          </a:prstGeom>
          <a:noFill/>
          <a:ln>
            <a:noFill/>
          </a:ln>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SzPts val="1200"/>
              <a:buFont typeface="Outfit"/>
              <a:buChar char="●"/>
            </a:pPr>
            <a:r>
              <a:rPr lang="en" sz="1200">
                <a:latin typeface="Outfit"/>
                <a:ea typeface="Outfit"/>
                <a:cs typeface="Outfit"/>
                <a:sym typeface="Outfit"/>
              </a:rPr>
              <a:t>Restaurant owner: 'The app made it incredibly easy to donate our surplus food, helping the community and reducing waste.'</a:t>
            </a:r>
            <a:endParaRPr sz="1200">
              <a:latin typeface="Outfit"/>
              <a:ea typeface="Outfit"/>
              <a:cs typeface="Outfit"/>
              <a:sym typeface="Outfit"/>
            </a:endParaRPr>
          </a:p>
          <a:p>
            <a:pPr indent="-304800" lvl="0" marL="457200" rtl="0" algn="l">
              <a:lnSpc>
                <a:spcPct val="150000"/>
              </a:lnSpc>
              <a:spcBef>
                <a:spcPts val="0"/>
              </a:spcBef>
              <a:spcAft>
                <a:spcPts val="0"/>
              </a:spcAft>
              <a:buSzPts val="1200"/>
              <a:buFont typeface="Outfit"/>
              <a:buChar char="●"/>
            </a:pPr>
            <a:r>
              <a:rPr lang="en" sz="1200">
                <a:latin typeface="Outfit"/>
                <a:ea typeface="Outfit"/>
                <a:cs typeface="Outfit"/>
                <a:sym typeface="Outfit"/>
              </a:rPr>
              <a:t>NGO coordinator: 'We now have a reliable source of food donations which allows us to feed more people consistently.'</a:t>
            </a:r>
            <a:endParaRPr sz="1200">
              <a:latin typeface="Outfit"/>
              <a:ea typeface="Outfit"/>
              <a:cs typeface="Outfit"/>
              <a:sym typeface="Outfit"/>
            </a:endParaRPr>
          </a:p>
          <a:p>
            <a:pPr indent="-304800" lvl="0" marL="457200" rtl="0" algn="l">
              <a:lnSpc>
                <a:spcPct val="150000"/>
              </a:lnSpc>
              <a:spcBef>
                <a:spcPts val="0"/>
              </a:spcBef>
              <a:spcAft>
                <a:spcPts val="0"/>
              </a:spcAft>
              <a:buSzPts val="1200"/>
              <a:buFont typeface="Outfit"/>
              <a:buChar char="●"/>
            </a:pPr>
            <a:r>
              <a:rPr lang="en" sz="1200">
                <a:latin typeface="Outfit"/>
                <a:ea typeface="Outfit"/>
                <a:cs typeface="Outfit"/>
                <a:sym typeface="Outfit"/>
              </a:rPr>
              <a:t>Volunteer: 'It’s rewarding to see the direct impact of surplus food donations, helping those who really need it.'</a:t>
            </a:r>
            <a:endParaRPr sz="1200">
              <a:latin typeface="Outfit"/>
              <a:ea typeface="Outfit"/>
              <a:cs typeface="Outfit"/>
              <a:sym typeface="Outfit"/>
            </a:endParaRPr>
          </a:p>
          <a:p>
            <a:pPr indent="-304800" lvl="0" marL="457200" rtl="0" algn="l">
              <a:lnSpc>
                <a:spcPct val="150000"/>
              </a:lnSpc>
              <a:spcBef>
                <a:spcPts val="0"/>
              </a:spcBef>
              <a:spcAft>
                <a:spcPts val="0"/>
              </a:spcAft>
              <a:buSzPts val="1200"/>
              <a:buFont typeface="Outfit"/>
              <a:buChar char="●"/>
            </a:pPr>
            <a:r>
              <a:rPr lang="en" sz="1200">
                <a:latin typeface="Outfit"/>
                <a:ea typeface="Outfit"/>
                <a:cs typeface="Outfit"/>
                <a:sym typeface="Outfit"/>
              </a:rPr>
              <a:t>End recipient: 'Thanks to the app, we receive nutritious meals daily, which has significantly improved our living conditions.'</a:t>
            </a:r>
            <a:endParaRPr sz="1200">
              <a:latin typeface="Outfit"/>
              <a:ea typeface="Outfit"/>
              <a:cs typeface="Outfit"/>
              <a:sym typeface="Outfit"/>
            </a:endParaRPr>
          </a:p>
        </p:txBody>
      </p:sp>
      <p:pic>
        <p:nvPicPr>
          <p:cNvPr id="203" name="Google Shape;203;p22"/>
          <p:cNvPicPr preferRelativeResize="0"/>
          <p:nvPr/>
        </p:nvPicPr>
        <p:blipFill>
          <a:blip r:embed="rId3">
            <a:alphaModFix/>
          </a:blip>
          <a:stretch>
            <a:fillRect/>
          </a:stretch>
        </p:blipFill>
        <p:spPr>
          <a:xfrm>
            <a:off x="381000" y="0"/>
            <a:ext cx="3048000" cy="5143500"/>
          </a:xfrm>
          <a:prstGeom prst="rect">
            <a:avLst/>
          </a:prstGeom>
          <a:noFill/>
          <a:ln>
            <a:noFill/>
          </a:ln>
        </p:spPr>
      </p:pic>
      <p:pic>
        <p:nvPicPr>
          <p:cNvPr id="204" name="Google Shape;204;p22"/>
          <p:cNvPicPr preferRelativeResize="0"/>
          <p:nvPr/>
        </p:nvPicPr>
        <p:blipFill>
          <a:blip r:embed="rId4">
            <a:alphaModFix/>
          </a:blip>
          <a:stretch>
            <a:fillRect/>
          </a:stretch>
        </p:blipFill>
        <p:spPr>
          <a:xfrm>
            <a:off x="3898900" y="1714500"/>
            <a:ext cx="381000" cy="381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97"/>
                                        </p:tgtEl>
                                        <p:attrNameLst>
                                          <p:attrName>style.visibility</p:attrName>
                                        </p:attrNameLst>
                                      </p:cBhvr>
                                      <p:to>
                                        <p:strVal val="visible"/>
                                      </p:to>
                                    </p:set>
                                    <p:anim calcmode="lin" valueType="num">
                                      <p:cBhvr additive="base">
                                        <p:cTn dur="1000"/>
                                        <p:tgtEl>
                                          <p:spTgt spid="19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0"/>
                                  </p:stCondLst>
                                  <p:childTnLst>
                                    <p:set>
                                      <p:cBhvr>
                                        <p:cTn dur="1" fill="hold">
                                          <p:stCondLst>
                                            <p:cond delay="0"/>
                                          </p:stCondLst>
                                        </p:cTn>
                                        <p:tgtEl>
                                          <p:spTgt spid="198"/>
                                        </p:tgtEl>
                                        <p:attrNameLst>
                                          <p:attrName>style.visibility</p:attrName>
                                        </p:attrNameLst>
                                      </p:cBhvr>
                                      <p:to>
                                        <p:strVal val="visible"/>
                                      </p:to>
                                    </p:set>
                                    <p:anim calcmode="lin" valueType="num">
                                      <p:cBhvr additive="base">
                                        <p:cTn dur="1000"/>
                                        <p:tgtEl>
                                          <p:spTgt spid="19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99"/>
                                        </p:tgtEl>
                                        <p:attrNameLst>
                                          <p:attrName>style.visibility</p:attrName>
                                        </p:attrNameLst>
                                      </p:cBhvr>
                                      <p:to>
                                        <p:strVal val="visible"/>
                                      </p:to>
                                    </p:set>
                                    <p:anim calcmode="lin" valueType="num">
                                      <p:cBhvr additive="base">
                                        <p:cTn dur="1000"/>
                                        <p:tgtEl>
                                          <p:spTgt spid="19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200"/>
                                        </p:tgtEl>
                                        <p:attrNameLst>
                                          <p:attrName>style.visibility</p:attrName>
                                        </p:attrNameLst>
                                      </p:cBhvr>
                                      <p:to>
                                        <p:strVal val="visible"/>
                                      </p:to>
                                    </p:set>
                                    <p:anim calcmode="lin" valueType="num">
                                      <p:cBhvr additive="base">
                                        <p:cTn dur="1000"/>
                                        <p:tgtEl>
                                          <p:spTgt spid="20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204"/>
                                        </p:tgtEl>
                                        <p:attrNameLst>
                                          <p:attrName>style.visibility</p:attrName>
                                        </p:attrNameLst>
                                      </p:cBhvr>
                                      <p:to>
                                        <p:strVal val="visible"/>
                                      </p:to>
                                    </p:set>
                                    <p:anim calcmode="lin" valueType="num">
                                      <p:cBhvr additive="base">
                                        <p:cTn dur="1000"/>
                                        <p:tgtEl>
                                          <p:spTgt spid="20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0"/>
                                  </p:stCondLst>
                                  <p:childTnLst>
                                    <p:set>
                                      <p:cBhvr>
                                        <p:cTn dur="1" fill="hold">
                                          <p:stCondLst>
                                            <p:cond delay="0"/>
                                          </p:stCondLst>
                                        </p:cTn>
                                        <p:tgtEl>
                                          <p:spTgt spid="203"/>
                                        </p:tgtEl>
                                        <p:attrNameLst>
                                          <p:attrName>style.visibility</p:attrName>
                                        </p:attrNameLst>
                                      </p:cBhvr>
                                      <p:to>
                                        <p:strVal val="visible"/>
                                      </p:to>
                                    </p:set>
                                    <p:anim calcmode="lin" valueType="num">
                                      <p:cBhvr additive="base">
                                        <p:cTn dur="1000"/>
                                        <p:tgtEl>
                                          <p:spTgt spid="20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0"/>
                                  </p:stCondLst>
                                  <p:childTnLst>
                                    <p:set>
                                      <p:cBhvr>
                                        <p:cTn dur="1" fill="hold">
                                          <p:stCondLst>
                                            <p:cond delay="0"/>
                                          </p:stCondLst>
                                        </p:cTn>
                                        <p:tgtEl>
                                          <p:spTgt spid="201"/>
                                        </p:tgtEl>
                                        <p:attrNameLst>
                                          <p:attrName>style.visibility</p:attrName>
                                        </p:attrNameLst>
                                      </p:cBhvr>
                                      <p:to>
                                        <p:strVal val="visible"/>
                                      </p:to>
                                    </p:set>
                                    <p:anim calcmode="lin" valueType="num">
                                      <p:cBhvr additive="base">
                                        <p:cTn dur="1000"/>
                                        <p:tgtEl>
                                          <p:spTgt spid="201"/>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202">
                                            <p:txEl>
                                              <p:pRg end="0" st="0"/>
                                            </p:txEl>
                                          </p:spTgt>
                                        </p:tgtEl>
                                        <p:attrNameLst>
                                          <p:attrName>style.visibility</p:attrName>
                                        </p:attrNameLst>
                                      </p:cBhvr>
                                      <p:to>
                                        <p:strVal val="visible"/>
                                      </p:to>
                                    </p:set>
                                    <p:anim calcmode="lin" valueType="num">
                                      <p:cBhvr additive="base">
                                        <p:cTn dur="1000"/>
                                        <p:tgtEl>
                                          <p:spTgt spid="202">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000"/>
                            </p:stCondLst>
                            <p:childTnLst>
                              <p:par>
                                <p:cTn fill="hold" nodeType="afterEffect" presetClass="entr" presetID="2" presetSubtype="4">
                                  <p:stCondLst>
                                    <p:cond delay="0"/>
                                  </p:stCondLst>
                                  <p:childTnLst>
                                    <p:set>
                                      <p:cBhvr>
                                        <p:cTn dur="1" fill="hold">
                                          <p:stCondLst>
                                            <p:cond delay="0"/>
                                          </p:stCondLst>
                                        </p:cTn>
                                        <p:tgtEl>
                                          <p:spTgt spid="202">
                                            <p:txEl>
                                              <p:pRg end="1" st="1"/>
                                            </p:txEl>
                                          </p:spTgt>
                                        </p:tgtEl>
                                        <p:attrNameLst>
                                          <p:attrName>style.visibility</p:attrName>
                                        </p:attrNameLst>
                                      </p:cBhvr>
                                      <p:to>
                                        <p:strVal val="visible"/>
                                      </p:to>
                                    </p:set>
                                    <p:anim calcmode="lin" valueType="num">
                                      <p:cBhvr additive="base">
                                        <p:cTn dur="1000"/>
                                        <p:tgtEl>
                                          <p:spTgt spid="202">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000"/>
                            </p:stCondLst>
                            <p:childTnLst>
                              <p:par>
                                <p:cTn fill="hold" nodeType="afterEffect" presetClass="entr" presetID="2" presetSubtype="4">
                                  <p:stCondLst>
                                    <p:cond delay="0"/>
                                  </p:stCondLst>
                                  <p:childTnLst>
                                    <p:set>
                                      <p:cBhvr>
                                        <p:cTn dur="1" fill="hold">
                                          <p:stCondLst>
                                            <p:cond delay="0"/>
                                          </p:stCondLst>
                                        </p:cTn>
                                        <p:tgtEl>
                                          <p:spTgt spid="202">
                                            <p:txEl>
                                              <p:pRg end="2" st="2"/>
                                            </p:txEl>
                                          </p:spTgt>
                                        </p:tgtEl>
                                        <p:attrNameLst>
                                          <p:attrName>style.visibility</p:attrName>
                                        </p:attrNameLst>
                                      </p:cBhvr>
                                      <p:to>
                                        <p:strVal val="visible"/>
                                      </p:to>
                                    </p:set>
                                    <p:anim calcmode="lin" valueType="num">
                                      <p:cBhvr additive="base">
                                        <p:cTn dur="1000"/>
                                        <p:tgtEl>
                                          <p:spTgt spid="202">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4000"/>
                            </p:stCondLst>
                            <p:childTnLst>
                              <p:par>
                                <p:cTn fill="hold" nodeType="afterEffect" presetClass="entr" presetID="2" presetSubtype="4">
                                  <p:stCondLst>
                                    <p:cond delay="0"/>
                                  </p:stCondLst>
                                  <p:childTnLst>
                                    <p:set>
                                      <p:cBhvr>
                                        <p:cTn dur="1" fill="hold">
                                          <p:stCondLst>
                                            <p:cond delay="0"/>
                                          </p:stCondLst>
                                        </p:cTn>
                                        <p:tgtEl>
                                          <p:spTgt spid="202">
                                            <p:txEl>
                                              <p:pRg end="3" st="3"/>
                                            </p:txEl>
                                          </p:spTgt>
                                        </p:tgtEl>
                                        <p:attrNameLst>
                                          <p:attrName>style.visibility</p:attrName>
                                        </p:attrNameLst>
                                      </p:cBhvr>
                                      <p:to>
                                        <p:strVal val="visible"/>
                                      </p:to>
                                    </p:set>
                                    <p:anim calcmode="lin" valueType="num">
                                      <p:cBhvr additive="base">
                                        <p:cTn dur="1000"/>
                                        <p:tgtEl>
                                          <p:spTgt spid="202">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8">
                                  <p:stCondLst>
                                    <p:cond delay="0"/>
                                  </p:stCondLst>
                                  <p:childTnLst>
                                    <p:anim calcmode="lin" valueType="num">
                                      <p:cBhvr additive="base">
                                        <p:cTn dur="1000"/>
                                        <p:tgtEl>
                                          <p:spTgt spid="197"/>
                                        </p:tgtEl>
                                        <p:attrNameLst>
                                          <p:attrName>ppt_x</p:attrName>
                                        </p:attrNameLst>
                                      </p:cBhvr>
                                      <p:tavLst>
                                        <p:tav fmla="" tm="0">
                                          <p:val>
                                            <p:strVal val="#ppt_x"/>
                                          </p:val>
                                        </p:tav>
                                        <p:tav fmla="" tm="100000">
                                          <p:val>
                                            <p:strVal val="#ppt_x-1"/>
                                          </p:val>
                                        </p:tav>
                                      </p:tavLst>
                                    </p:anim>
                                    <p:set>
                                      <p:cBhvr>
                                        <p:cTn dur="1" fill="hold">
                                          <p:stCondLst>
                                            <p:cond delay="1000"/>
                                          </p:stCondLst>
                                        </p:cTn>
                                        <p:tgtEl>
                                          <p:spTgt spid="197"/>
                                        </p:tgtEl>
                                        <p:attrNameLst>
                                          <p:attrName>style.visibility</p:attrName>
                                        </p:attrNameLst>
                                      </p:cBhvr>
                                      <p:to>
                                        <p:strVal val="hidden"/>
                                      </p:to>
                                    </p:set>
                                  </p:childTnLst>
                                </p:cTn>
                              </p:par>
                              <p:par>
                                <p:cTn fill="hold" nodeType="withEffect" presetClass="exit" presetID="2" presetSubtype="4">
                                  <p:stCondLst>
                                    <p:cond delay="0"/>
                                  </p:stCondLst>
                                  <p:childTnLst>
                                    <p:anim calcmode="lin" valueType="num">
                                      <p:cBhvr additive="base">
                                        <p:cTn dur="1000"/>
                                        <p:tgtEl>
                                          <p:spTgt spid="198"/>
                                        </p:tgtEl>
                                        <p:attrNameLst>
                                          <p:attrName>ppt_y</p:attrName>
                                        </p:attrNameLst>
                                      </p:cBhvr>
                                      <p:tavLst>
                                        <p:tav fmla="" tm="0">
                                          <p:val>
                                            <p:strVal val="#ppt_y"/>
                                          </p:val>
                                        </p:tav>
                                        <p:tav fmla="" tm="100000">
                                          <p:val>
                                            <p:strVal val="#ppt_y+1"/>
                                          </p:val>
                                        </p:tav>
                                      </p:tavLst>
                                    </p:anim>
                                    <p:set>
                                      <p:cBhvr>
                                        <p:cTn dur="1" fill="hold">
                                          <p:stCondLst>
                                            <p:cond delay="1000"/>
                                          </p:stCondLst>
                                        </p:cTn>
                                        <p:tgtEl>
                                          <p:spTgt spid="198"/>
                                        </p:tgtEl>
                                        <p:attrNameLst>
                                          <p:attrName>style.visibility</p:attrName>
                                        </p:attrNameLst>
                                      </p:cBhvr>
                                      <p:to>
                                        <p:strVal val="hidden"/>
                                      </p:to>
                                    </p:set>
                                  </p:childTnLst>
                                </p:cTn>
                              </p:par>
                              <p:par>
                                <p:cTn fill="hold" nodeType="withEffect" presetClass="exit" presetID="2" presetSubtype="1">
                                  <p:stCondLst>
                                    <p:cond delay="0"/>
                                  </p:stCondLst>
                                  <p:childTnLst>
                                    <p:anim calcmode="lin" valueType="num">
                                      <p:cBhvr additive="base">
                                        <p:cTn dur="1000"/>
                                        <p:tgtEl>
                                          <p:spTgt spid="199"/>
                                        </p:tgtEl>
                                        <p:attrNameLst>
                                          <p:attrName>ppt_y</p:attrName>
                                        </p:attrNameLst>
                                      </p:cBhvr>
                                      <p:tavLst>
                                        <p:tav fmla="" tm="0">
                                          <p:val>
                                            <p:strVal val="#ppt_y"/>
                                          </p:val>
                                        </p:tav>
                                        <p:tav fmla="" tm="100000">
                                          <p:val>
                                            <p:strVal val="#ppt_y-1"/>
                                          </p:val>
                                        </p:tav>
                                      </p:tavLst>
                                    </p:anim>
                                    <p:set>
                                      <p:cBhvr>
                                        <p:cTn dur="1" fill="hold">
                                          <p:stCondLst>
                                            <p:cond delay="1000"/>
                                          </p:stCondLst>
                                        </p:cTn>
                                        <p:tgtEl>
                                          <p:spTgt spid="199"/>
                                        </p:tgtEl>
                                        <p:attrNameLst>
                                          <p:attrName>style.visibility</p:attrName>
                                        </p:attrNameLst>
                                      </p:cBhvr>
                                      <p:to>
                                        <p:strVal val="hidden"/>
                                      </p:to>
                                    </p:set>
                                  </p:childTnLst>
                                </p:cTn>
                              </p:par>
                              <p:par>
                                <p:cTn fill="hold" nodeType="withEffect" presetClass="exit" presetID="2" presetSubtype="1">
                                  <p:stCondLst>
                                    <p:cond delay="0"/>
                                  </p:stCondLst>
                                  <p:childTnLst>
                                    <p:anim calcmode="lin" valueType="num">
                                      <p:cBhvr additive="base">
                                        <p:cTn dur="1000"/>
                                        <p:tgtEl>
                                          <p:spTgt spid="200"/>
                                        </p:tgtEl>
                                        <p:attrNameLst>
                                          <p:attrName>ppt_y</p:attrName>
                                        </p:attrNameLst>
                                      </p:cBhvr>
                                      <p:tavLst>
                                        <p:tav fmla="" tm="0">
                                          <p:val>
                                            <p:strVal val="#ppt_y"/>
                                          </p:val>
                                        </p:tav>
                                        <p:tav fmla="" tm="100000">
                                          <p:val>
                                            <p:strVal val="#ppt_y-1"/>
                                          </p:val>
                                        </p:tav>
                                      </p:tavLst>
                                    </p:anim>
                                    <p:set>
                                      <p:cBhvr>
                                        <p:cTn dur="1" fill="hold">
                                          <p:stCondLst>
                                            <p:cond delay="1000"/>
                                          </p:stCondLst>
                                        </p:cTn>
                                        <p:tgtEl>
                                          <p:spTgt spid="200"/>
                                        </p:tgtEl>
                                        <p:attrNameLst>
                                          <p:attrName>style.visibility</p:attrName>
                                        </p:attrNameLst>
                                      </p:cBhvr>
                                      <p:to>
                                        <p:strVal val="hidden"/>
                                      </p:to>
                                    </p:set>
                                  </p:childTnLst>
                                </p:cTn>
                              </p:par>
                              <p:par>
                                <p:cTn fill="hold" nodeType="withEffect" presetClass="exit" presetID="2" presetSubtype="1">
                                  <p:stCondLst>
                                    <p:cond delay="0"/>
                                  </p:stCondLst>
                                  <p:childTnLst>
                                    <p:anim calcmode="lin" valueType="num">
                                      <p:cBhvr additive="base">
                                        <p:cTn dur="1000"/>
                                        <p:tgtEl>
                                          <p:spTgt spid="201"/>
                                        </p:tgtEl>
                                        <p:attrNameLst>
                                          <p:attrName>ppt_y</p:attrName>
                                        </p:attrNameLst>
                                      </p:cBhvr>
                                      <p:tavLst>
                                        <p:tav fmla="" tm="0">
                                          <p:val>
                                            <p:strVal val="#ppt_y"/>
                                          </p:val>
                                        </p:tav>
                                        <p:tav fmla="" tm="100000">
                                          <p:val>
                                            <p:strVal val="#ppt_y-1"/>
                                          </p:val>
                                        </p:tav>
                                      </p:tavLst>
                                    </p:anim>
                                    <p:set>
                                      <p:cBhvr>
                                        <p:cTn dur="1" fill="hold">
                                          <p:stCondLst>
                                            <p:cond delay="1000"/>
                                          </p:stCondLst>
                                        </p:cTn>
                                        <p:tgtEl>
                                          <p:spTgt spid="201"/>
                                        </p:tgtEl>
                                        <p:attrNameLst>
                                          <p:attrName>style.visibility</p:attrName>
                                        </p:attrNameLst>
                                      </p:cBhvr>
                                      <p:to>
                                        <p:strVal val="hidden"/>
                                      </p:to>
                                    </p:set>
                                  </p:childTnLst>
                                </p:cTn>
                              </p:par>
                              <p:par>
                                <p:cTn fill="hold" nodeType="withEffect" presetClass="exit" presetID="2" presetSubtype="8">
                                  <p:stCondLst>
                                    <p:cond delay="0"/>
                                  </p:stCondLst>
                                  <p:childTnLst>
                                    <p:anim calcmode="lin" valueType="num">
                                      <p:cBhvr additive="base">
                                        <p:cTn dur="1000"/>
                                        <p:tgtEl>
                                          <p:spTgt spid="203"/>
                                        </p:tgtEl>
                                        <p:attrNameLst>
                                          <p:attrName>ppt_x</p:attrName>
                                        </p:attrNameLst>
                                      </p:cBhvr>
                                      <p:tavLst>
                                        <p:tav fmla="" tm="0">
                                          <p:val>
                                            <p:strVal val="#ppt_x"/>
                                          </p:val>
                                        </p:tav>
                                        <p:tav fmla="" tm="100000">
                                          <p:val>
                                            <p:strVal val="#ppt_x-1"/>
                                          </p:val>
                                        </p:tav>
                                      </p:tavLst>
                                    </p:anim>
                                    <p:set>
                                      <p:cBhvr>
                                        <p:cTn dur="1" fill="hold">
                                          <p:stCondLst>
                                            <p:cond delay="1000"/>
                                          </p:stCondLst>
                                        </p:cTn>
                                        <p:tgtEl>
                                          <p:spTgt spid="203"/>
                                        </p:tgtEl>
                                        <p:attrNameLst>
                                          <p:attrName>style.visibility</p:attrName>
                                        </p:attrNameLst>
                                      </p:cBhvr>
                                      <p:to>
                                        <p:strVal val="hidden"/>
                                      </p:to>
                                    </p:set>
                                  </p:childTnLst>
                                </p:cTn>
                              </p:par>
                              <p:par>
                                <p:cTn fill="hold" nodeType="withEffect" presetClass="exit" presetID="2" presetSubtype="1">
                                  <p:stCondLst>
                                    <p:cond delay="0"/>
                                  </p:stCondLst>
                                  <p:childTnLst>
                                    <p:anim calcmode="lin" valueType="num">
                                      <p:cBhvr additive="base">
                                        <p:cTn dur="1000"/>
                                        <p:tgtEl>
                                          <p:spTgt spid="204"/>
                                        </p:tgtEl>
                                        <p:attrNameLst>
                                          <p:attrName>ppt_y</p:attrName>
                                        </p:attrNameLst>
                                      </p:cBhvr>
                                      <p:tavLst>
                                        <p:tav fmla="" tm="0">
                                          <p:val>
                                            <p:strVal val="#ppt_y"/>
                                          </p:val>
                                        </p:tav>
                                        <p:tav fmla="" tm="100000">
                                          <p:val>
                                            <p:strVal val="#ppt_y-1"/>
                                          </p:val>
                                        </p:tav>
                                      </p:tavLst>
                                    </p:anim>
                                    <p:set>
                                      <p:cBhvr>
                                        <p:cTn dur="1" fill="hold">
                                          <p:stCondLst>
                                            <p:cond delay="1000"/>
                                          </p:stCondLst>
                                        </p:cTn>
                                        <p:tgtEl>
                                          <p:spTgt spid="204"/>
                                        </p:tgtEl>
                                        <p:attrNameLst>
                                          <p:attrName>style.visibility</p:attrName>
                                        </p:attrNameLst>
                                      </p:cBhvr>
                                      <p:to>
                                        <p:strVal val="hidden"/>
                                      </p:to>
                                    </p:set>
                                  </p:childTnLst>
                                </p:cTn>
                              </p:par>
                              <p:par>
                                <p:cTn fill="hold" nodeType="withEffect" presetClass="exit" presetID="2" presetSubtype="4">
                                  <p:stCondLst>
                                    <p:cond delay="0"/>
                                  </p:stCondLst>
                                  <p:childTnLst>
                                    <p:anim calcmode="lin" valueType="num">
                                      <p:cBhvr additive="base">
                                        <p:cTn dur="1000"/>
                                        <p:tgtEl>
                                          <p:spTgt spid="202"/>
                                        </p:tgtEl>
                                        <p:attrNameLst>
                                          <p:attrName>ppt_y</p:attrName>
                                        </p:attrNameLst>
                                      </p:cBhvr>
                                      <p:tavLst>
                                        <p:tav fmla="" tm="0">
                                          <p:val>
                                            <p:strVal val="#ppt_y"/>
                                          </p:val>
                                        </p:tav>
                                        <p:tav fmla="" tm="100000">
                                          <p:val>
                                            <p:strVal val="#ppt_y+1"/>
                                          </p:val>
                                        </p:tav>
                                      </p:tavLst>
                                    </p:anim>
                                    <p:set>
                                      <p:cBhvr>
                                        <p:cTn dur="1" fill="hold">
                                          <p:stCondLst>
                                            <p:cond delay="1000"/>
                                          </p:stCondLst>
                                        </p:cTn>
                                        <p:tgtEl>
                                          <p:spTgt spid="20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8">
                                  <p:stCondLst>
                                    <p:cond delay="0"/>
                                  </p:stCondLst>
                                  <p:childTnLst>
                                    <p:anim calcmode="lin" valueType="num">
                                      <p:cBhvr additive="base">
                                        <p:cTn dur="200"/>
                                        <p:tgtEl>
                                          <p:spTgt spid="197"/>
                                        </p:tgtEl>
                                        <p:attrNameLst>
                                          <p:attrName>ppt_x</p:attrName>
                                        </p:attrNameLst>
                                      </p:cBhvr>
                                      <p:tavLst>
                                        <p:tav fmla="" tm="0">
                                          <p:val>
                                            <p:strVal val="#ppt_x"/>
                                          </p:val>
                                        </p:tav>
                                        <p:tav fmla="" tm="100000">
                                          <p:val>
                                            <p:strVal val="#ppt_x-1"/>
                                          </p:val>
                                        </p:tav>
                                      </p:tavLst>
                                    </p:anim>
                                    <p:set>
                                      <p:cBhvr>
                                        <p:cTn dur="1" fill="hold">
                                          <p:stCondLst>
                                            <p:cond delay="200"/>
                                          </p:stCondLst>
                                        </p:cTn>
                                        <p:tgtEl>
                                          <p:spTgt spid="197"/>
                                        </p:tgtEl>
                                        <p:attrNameLst>
                                          <p:attrName>style.visibility</p:attrName>
                                        </p:attrNameLst>
                                      </p:cBhvr>
                                      <p:to>
                                        <p:strVal val="hidden"/>
                                      </p:to>
                                    </p:set>
                                  </p:childTnLst>
                                </p:cTn>
                              </p:par>
                              <p:par>
                                <p:cTn fill="hold" nodeType="withEffect" presetClass="exit" presetID="2" presetSubtype="4">
                                  <p:stCondLst>
                                    <p:cond delay="0"/>
                                  </p:stCondLst>
                                  <p:childTnLst>
                                    <p:anim calcmode="lin" valueType="num">
                                      <p:cBhvr additive="base">
                                        <p:cTn dur="1000"/>
                                        <p:tgtEl>
                                          <p:spTgt spid="198"/>
                                        </p:tgtEl>
                                        <p:attrNameLst>
                                          <p:attrName>ppt_y</p:attrName>
                                        </p:attrNameLst>
                                      </p:cBhvr>
                                      <p:tavLst>
                                        <p:tav fmla="" tm="0">
                                          <p:val>
                                            <p:strVal val="#ppt_y"/>
                                          </p:val>
                                        </p:tav>
                                        <p:tav fmla="" tm="100000">
                                          <p:val>
                                            <p:strVal val="#ppt_y+1"/>
                                          </p:val>
                                        </p:tav>
                                      </p:tavLst>
                                    </p:anim>
                                    <p:set>
                                      <p:cBhvr>
                                        <p:cTn dur="1" fill="hold">
                                          <p:stCondLst>
                                            <p:cond delay="1000"/>
                                          </p:stCondLst>
                                        </p:cTn>
                                        <p:tgtEl>
                                          <p:spTgt spid="198"/>
                                        </p:tgtEl>
                                        <p:attrNameLst>
                                          <p:attrName>style.visibility</p:attrName>
                                        </p:attrNameLst>
                                      </p:cBhvr>
                                      <p:to>
                                        <p:strVal val="hidden"/>
                                      </p:to>
                                    </p:set>
                                  </p:childTnLst>
                                </p:cTn>
                              </p:par>
                              <p:par>
                                <p:cTn fill="hold" nodeType="withEffect" presetClass="exit" presetID="2" presetSubtype="1">
                                  <p:stCondLst>
                                    <p:cond delay="0"/>
                                  </p:stCondLst>
                                  <p:childTnLst>
                                    <p:anim calcmode="lin" valueType="num">
                                      <p:cBhvr additive="base">
                                        <p:cTn dur="1000"/>
                                        <p:tgtEl>
                                          <p:spTgt spid="199"/>
                                        </p:tgtEl>
                                        <p:attrNameLst>
                                          <p:attrName>ppt_y</p:attrName>
                                        </p:attrNameLst>
                                      </p:cBhvr>
                                      <p:tavLst>
                                        <p:tav fmla="" tm="0">
                                          <p:val>
                                            <p:strVal val="#ppt_y"/>
                                          </p:val>
                                        </p:tav>
                                        <p:tav fmla="" tm="100000">
                                          <p:val>
                                            <p:strVal val="#ppt_y-1"/>
                                          </p:val>
                                        </p:tav>
                                      </p:tavLst>
                                    </p:anim>
                                    <p:set>
                                      <p:cBhvr>
                                        <p:cTn dur="1" fill="hold">
                                          <p:stCondLst>
                                            <p:cond delay="1000"/>
                                          </p:stCondLst>
                                        </p:cTn>
                                        <p:tgtEl>
                                          <p:spTgt spid="199"/>
                                        </p:tgtEl>
                                        <p:attrNameLst>
                                          <p:attrName>style.visibility</p:attrName>
                                        </p:attrNameLst>
                                      </p:cBhvr>
                                      <p:to>
                                        <p:strVal val="hidden"/>
                                      </p:to>
                                    </p:set>
                                  </p:childTnLst>
                                </p:cTn>
                              </p:par>
                              <p:par>
                                <p:cTn fill="hold" nodeType="withEffect" presetClass="exit" presetID="2" presetSubtype="1">
                                  <p:stCondLst>
                                    <p:cond delay="0"/>
                                  </p:stCondLst>
                                  <p:childTnLst>
                                    <p:anim calcmode="lin" valueType="num">
                                      <p:cBhvr additive="base">
                                        <p:cTn dur="1000"/>
                                        <p:tgtEl>
                                          <p:spTgt spid="200"/>
                                        </p:tgtEl>
                                        <p:attrNameLst>
                                          <p:attrName>ppt_y</p:attrName>
                                        </p:attrNameLst>
                                      </p:cBhvr>
                                      <p:tavLst>
                                        <p:tav fmla="" tm="0">
                                          <p:val>
                                            <p:strVal val="#ppt_y"/>
                                          </p:val>
                                        </p:tav>
                                        <p:tav fmla="" tm="100000">
                                          <p:val>
                                            <p:strVal val="#ppt_y-1"/>
                                          </p:val>
                                        </p:tav>
                                      </p:tavLst>
                                    </p:anim>
                                    <p:set>
                                      <p:cBhvr>
                                        <p:cTn dur="1" fill="hold">
                                          <p:stCondLst>
                                            <p:cond delay="1000"/>
                                          </p:stCondLst>
                                        </p:cTn>
                                        <p:tgtEl>
                                          <p:spTgt spid="200"/>
                                        </p:tgtEl>
                                        <p:attrNameLst>
                                          <p:attrName>style.visibility</p:attrName>
                                        </p:attrNameLst>
                                      </p:cBhvr>
                                      <p:to>
                                        <p:strVal val="hidden"/>
                                      </p:to>
                                    </p:set>
                                  </p:childTnLst>
                                </p:cTn>
                              </p:par>
                              <p:par>
                                <p:cTn fill="hold" nodeType="withEffect" presetClass="exit" presetID="2" presetSubtype="8">
                                  <p:stCondLst>
                                    <p:cond delay="0"/>
                                  </p:stCondLst>
                                  <p:childTnLst>
                                    <p:anim calcmode="lin" valueType="num">
                                      <p:cBhvr additive="base">
                                        <p:cTn dur="1000"/>
                                        <p:tgtEl>
                                          <p:spTgt spid="203"/>
                                        </p:tgtEl>
                                        <p:attrNameLst>
                                          <p:attrName>ppt_x</p:attrName>
                                        </p:attrNameLst>
                                      </p:cBhvr>
                                      <p:tavLst>
                                        <p:tav fmla="" tm="0">
                                          <p:val>
                                            <p:strVal val="#ppt_x"/>
                                          </p:val>
                                        </p:tav>
                                        <p:tav fmla="" tm="100000">
                                          <p:val>
                                            <p:strVal val="#ppt_x-1"/>
                                          </p:val>
                                        </p:tav>
                                      </p:tavLst>
                                    </p:anim>
                                    <p:set>
                                      <p:cBhvr>
                                        <p:cTn dur="1" fill="hold">
                                          <p:stCondLst>
                                            <p:cond delay="1000"/>
                                          </p:stCondLst>
                                        </p:cTn>
                                        <p:tgtEl>
                                          <p:spTgt spid="203"/>
                                        </p:tgtEl>
                                        <p:attrNameLst>
                                          <p:attrName>style.visibility</p:attrName>
                                        </p:attrNameLst>
                                      </p:cBhvr>
                                      <p:to>
                                        <p:strVal val="hidden"/>
                                      </p:to>
                                    </p:set>
                                  </p:childTnLst>
                                </p:cTn>
                              </p:par>
                              <p:par>
                                <p:cTn fill="hold" nodeType="withEffect" presetClass="exit" presetID="2" presetSubtype="1">
                                  <p:stCondLst>
                                    <p:cond delay="0"/>
                                  </p:stCondLst>
                                  <p:childTnLst>
                                    <p:anim calcmode="lin" valueType="num">
                                      <p:cBhvr additive="base">
                                        <p:cTn dur="1000"/>
                                        <p:tgtEl>
                                          <p:spTgt spid="204"/>
                                        </p:tgtEl>
                                        <p:attrNameLst>
                                          <p:attrName>ppt_y</p:attrName>
                                        </p:attrNameLst>
                                      </p:cBhvr>
                                      <p:tavLst>
                                        <p:tav fmla="" tm="0">
                                          <p:val>
                                            <p:strVal val="#ppt_y"/>
                                          </p:val>
                                        </p:tav>
                                        <p:tav fmla="" tm="100000">
                                          <p:val>
                                            <p:strVal val="#ppt_y-1"/>
                                          </p:val>
                                        </p:tav>
                                      </p:tavLst>
                                    </p:anim>
                                    <p:set>
                                      <p:cBhvr>
                                        <p:cTn dur="1" fill="hold">
                                          <p:stCondLst>
                                            <p:cond delay="1000"/>
                                          </p:stCondLst>
                                        </p:cTn>
                                        <p:tgtEl>
                                          <p:spTgt spid="204"/>
                                        </p:tgtEl>
                                        <p:attrNameLst>
                                          <p:attrName>style.visibility</p:attrName>
                                        </p:attrNameLst>
                                      </p:cBhvr>
                                      <p:to>
                                        <p:strVal val="hidden"/>
                                      </p:to>
                                    </p:set>
                                  </p:childTnLst>
                                </p:cTn>
                              </p:par>
                              <p:par>
                                <p:cTn fill="hold" nodeType="withEffect" presetClass="exit" presetID="2" presetSubtype="1">
                                  <p:stCondLst>
                                    <p:cond delay="0"/>
                                  </p:stCondLst>
                                  <p:childTnLst>
                                    <p:anim calcmode="lin" valueType="num">
                                      <p:cBhvr additive="base">
                                        <p:cTn dur="1000"/>
                                        <p:tgtEl>
                                          <p:spTgt spid="201"/>
                                        </p:tgtEl>
                                        <p:attrNameLst>
                                          <p:attrName>ppt_y</p:attrName>
                                        </p:attrNameLst>
                                      </p:cBhvr>
                                      <p:tavLst>
                                        <p:tav fmla="" tm="0">
                                          <p:val>
                                            <p:strVal val="#ppt_y"/>
                                          </p:val>
                                        </p:tav>
                                        <p:tav fmla="" tm="100000">
                                          <p:val>
                                            <p:strVal val="#ppt_y-1"/>
                                          </p:val>
                                        </p:tav>
                                      </p:tavLst>
                                    </p:anim>
                                    <p:set>
                                      <p:cBhvr>
                                        <p:cTn dur="1" fill="hold">
                                          <p:stCondLst>
                                            <p:cond delay="1000"/>
                                          </p:stCondLst>
                                        </p:cTn>
                                        <p:tgtEl>
                                          <p:spTgt spid="201"/>
                                        </p:tgtEl>
                                        <p:attrNameLst>
                                          <p:attrName>style.visibility</p:attrName>
                                        </p:attrNameLst>
                                      </p:cBhvr>
                                      <p:to>
                                        <p:strVal val="hidden"/>
                                      </p:to>
                                    </p:set>
                                  </p:childTnLst>
                                </p:cTn>
                              </p:par>
                              <p:par>
                                <p:cTn fill="hold" nodeType="withEffect" presetClass="exit" presetID="2" presetSubtype="4">
                                  <p:stCondLst>
                                    <p:cond delay="0"/>
                                  </p:stCondLst>
                                  <p:childTnLst>
                                    <p:anim calcmode="lin" valueType="num">
                                      <p:cBhvr additive="base">
                                        <p:cTn dur="1000"/>
                                        <p:tgtEl>
                                          <p:spTgt spid="202"/>
                                        </p:tgtEl>
                                        <p:attrNameLst>
                                          <p:attrName>ppt_y</p:attrName>
                                        </p:attrNameLst>
                                      </p:cBhvr>
                                      <p:tavLst>
                                        <p:tav fmla="" tm="0">
                                          <p:val>
                                            <p:strVal val="#ppt_y"/>
                                          </p:val>
                                        </p:tav>
                                        <p:tav fmla="" tm="100000">
                                          <p:val>
                                            <p:strVal val="#ppt_y+1"/>
                                          </p:val>
                                        </p:tav>
                                      </p:tavLst>
                                    </p:anim>
                                    <p:set>
                                      <p:cBhvr>
                                        <p:cTn dur="1" fill="hold">
                                          <p:stCondLst>
                                            <p:cond delay="1000"/>
                                          </p:stCondLst>
                                        </p:cTn>
                                        <p:tgtEl>
                                          <p:spTgt spid="20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