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AnalysisDashboard_17084508584250/SalesAnalysi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339A7CA3-0919-4B51-8B49-04A3626EF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hlinkClick r:id="rId2"/>
              </a:rPr>
              <a:t>Sales Analysis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25ABFBA-0CE9-47C9-B60E-C8C96E947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sz="1500" dirty="0"/>
              <a:t>DS-620 –Data Visualization</a:t>
            </a:r>
          </a:p>
          <a:p>
            <a:pPr algn="r"/>
            <a:r>
              <a:rPr lang="en-US" sz="1500" dirty="0"/>
              <a:t>Premchand M</a:t>
            </a:r>
          </a:p>
          <a:p>
            <a:pPr algn="r"/>
            <a:r>
              <a:rPr lang="en-US" sz="1500" dirty="0"/>
              <a:t>Kasthur Reddy Padarthi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6B3370-243C-6F91-8F81-082DF422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0542"/>
            <a:ext cx="10134600" cy="45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Revenue By  State">
            <a:extLst>
              <a:ext uri="{FF2B5EF4-FFF2-40B4-BE49-F238E27FC236}">
                <a16:creationId xmlns:a16="http://schemas.microsoft.com/office/drawing/2014/main" id="{E52265B3-D140-4130-A7D4-AA0A2947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08" y="914400"/>
            <a:ext cx="6928175" cy="4968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4CC3-96E8-AF3C-AC7C-29BF4024ABA9}"/>
              </a:ext>
            </a:extLst>
          </p:cNvPr>
          <p:cNvSpPr txBox="1"/>
          <p:nvPr/>
        </p:nvSpPr>
        <p:spPr>
          <a:xfrm>
            <a:off x="1055417" y="2021038"/>
            <a:ext cx="3198243" cy="167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The Graph shows Revenue generated By state.</a:t>
            </a:r>
          </a:p>
          <a:p>
            <a:pPr defTabSz="786384">
              <a:spcAft>
                <a:spcPts val="600"/>
              </a:spcAft>
            </a:pPr>
            <a:endParaRPr lang="en-US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Texas being the highest revenue generator whereas WY has the lowest revenue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Revenue by Month">
            <a:extLst>
              <a:ext uri="{FF2B5EF4-FFF2-40B4-BE49-F238E27FC236}">
                <a16:creationId xmlns:a16="http://schemas.microsoft.com/office/drawing/2014/main" id="{BAC53ACD-939A-43CB-93FA-716703BF6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65" y="1101651"/>
            <a:ext cx="6920735" cy="4594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20D01-3574-B7D6-D244-BDF03C900078}"/>
              </a:ext>
            </a:extLst>
          </p:cNvPr>
          <p:cNvSpPr txBox="1"/>
          <p:nvPr/>
        </p:nvSpPr>
        <p:spPr>
          <a:xfrm>
            <a:off x="990600" y="1843843"/>
            <a:ext cx="2846109" cy="102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drastic increase in revenue in the month of December the any other month in the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Revenue By Region">
            <a:extLst>
              <a:ext uri="{FF2B5EF4-FFF2-40B4-BE49-F238E27FC236}">
                <a16:creationId xmlns:a16="http://schemas.microsoft.com/office/drawing/2014/main" id="{C1007AF9-41A3-4CDD-BDEC-B31DA69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0" y="1363373"/>
            <a:ext cx="7361280" cy="4070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D51AC6-306B-3041-2298-74F622D6D1D2}"/>
              </a:ext>
            </a:extLst>
          </p:cNvPr>
          <p:cNvSpPr txBox="1"/>
          <p:nvPr/>
        </p:nvSpPr>
        <p:spPr>
          <a:xfrm>
            <a:off x="990600" y="2059557"/>
            <a:ext cx="2599493" cy="101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See Region South has 38.37% of total revenue states such as Texas where Northeast being the Lowest with 17.10%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Revenue Per Category by Gender">
            <a:extLst>
              <a:ext uri="{FF2B5EF4-FFF2-40B4-BE49-F238E27FC236}">
                <a16:creationId xmlns:a16="http://schemas.microsoft.com/office/drawing/2014/main" id="{5535BC88-0521-43FB-8EBA-965ABB77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05302"/>
            <a:ext cx="10134600" cy="27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Qty Ordered By Region">
            <a:extLst>
              <a:ext uri="{FF2B5EF4-FFF2-40B4-BE49-F238E27FC236}">
                <a16:creationId xmlns:a16="http://schemas.microsoft.com/office/drawing/2014/main" id="{006FE7A3-9054-4CC8-B453-67C600AF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95" y="914400"/>
            <a:ext cx="7047546" cy="4968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6828E5-9FBA-B18B-9538-1DFBE4F265F1}"/>
              </a:ext>
            </a:extLst>
          </p:cNvPr>
          <p:cNvSpPr txBox="1"/>
          <p:nvPr/>
        </p:nvSpPr>
        <p:spPr>
          <a:xfrm>
            <a:off x="1469958" y="2477301"/>
            <a:ext cx="2128337" cy="99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analyze in the month of December has highest qty ordered throughout all regions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3CCA5-96BE-7A2D-FB48-EFBC8737935A}"/>
              </a:ext>
            </a:extLst>
          </p:cNvPr>
          <p:cNvSpPr txBox="1"/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Easy pay is most sought payment method among the customers.</a:t>
            </a:r>
          </a:p>
        </p:txBody>
      </p:sp>
      <p:pic>
        <p:nvPicPr>
          <p:cNvPr id="8" name="slide8" descr="Payment Method by Customer">
            <a:extLst>
              <a:ext uri="{FF2B5EF4-FFF2-40B4-BE49-F238E27FC236}">
                <a16:creationId xmlns:a16="http://schemas.microsoft.com/office/drawing/2014/main" id="{C453E3FB-8A76-4F43-BA9B-171DD315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r="3996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Sales Analysis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Dashboard</dc:title>
  <dc:creator/>
  <cp:lastModifiedBy>Mullamuri Premchand</cp:lastModifiedBy>
  <cp:revision>3</cp:revision>
  <dcterms:created xsi:type="dcterms:W3CDTF">2024-02-20T17:41:45Z</dcterms:created>
  <dcterms:modified xsi:type="dcterms:W3CDTF">2024-02-20T22:34:49Z</dcterms:modified>
</cp:coreProperties>
</file>