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3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Prem D</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a:t>
            </a:r>
            <a:r>
              <a:rPr lang="en-IN" sz="2400" b="1" dirty="0">
                <a:solidFill>
                  <a:srgbClr val="1482AB"/>
                </a:solidFill>
                <a:latin typeface="Arial"/>
                <a:ea typeface="Arial"/>
                <a:cs typeface="Arial"/>
                <a:sym typeface="Arial"/>
              </a:rPr>
              <a:t>-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descr="A screenshot of a computer screen&#10;&#10;Description automatically generated">
            <a:extLst>
              <a:ext uri="{FF2B5EF4-FFF2-40B4-BE49-F238E27FC236}">
                <a16:creationId xmlns:a16="http://schemas.microsoft.com/office/drawing/2014/main" id="{4D64D5C6-4F86-2BCF-4BBC-9CE77D9961D7}"/>
              </a:ext>
            </a:extLst>
          </p:cNvPr>
          <p:cNvPicPr>
            <a:picLocks noChangeAspect="1"/>
          </p:cNvPicPr>
          <p:nvPr/>
        </p:nvPicPr>
        <p:blipFill>
          <a:blip r:embed="rId3"/>
          <a:stretch>
            <a:fillRect/>
          </a:stretch>
        </p:blipFill>
        <p:spPr>
          <a:xfrm>
            <a:off x="103239" y="1360294"/>
            <a:ext cx="11769214" cy="48452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Calibri</vt:lpstr>
      <vt:lpstr>Noto Sans Symbols</vt:lpstr>
      <vt:lpstr>Arial</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PREM D</cp:lastModifiedBy>
  <cp:revision>5</cp:revision>
  <dcterms:modified xsi:type="dcterms:W3CDTF">2024-04-05T05:32:14Z</dcterms:modified>
</cp:coreProperties>
</file>