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54F0DCC-FD60-4265-BDA9-92247F212F71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FDCE5-D09A-47E1-B4FA-13D7E638ED64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6D395-CD2A-410C-94C4-65F079C9CE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57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6D395-CD2A-410C-94C4-65F079C9CE0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122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8AF9-886B-6588-C9F7-9B55B11F2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C27D8-16CC-9F2D-8B7B-D418B128E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2D0AD-BB21-726C-E1FD-09E5E3C49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9456-2979-48B8-B4A3-2D8C0532B880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E4615-648A-5B4B-9C33-693DE18B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21C3D-1DFE-17ED-6E37-028712D94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6519-3C49-429F-B7C6-8155C19E8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388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CE48-66DE-03C8-40EE-B57C62714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9E8F3-27C6-B809-BB17-50C458C31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D14A-9D57-3E30-C973-A0D8A357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9456-2979-48B8-B4A3-2D8C0532B880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2456-7FBC-1F20-4851-000CD167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1C773-FFED-543F-1924-26D59754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6519-3C49-429F-B7C6-8155C19E8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3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F85392-5F9D-5E2E-7E1F-500E0AA91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3BB27-A108-36B7-95C1-62C7EE1B9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4342A-FA1D-CAFC-700D-4205CDDC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9456-2979-48B8-B4A3-2D8C0532B880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92100-E122-6B4C-1A8F-C7292F1D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2C81C-E7C8-64CB-AFF3-7AC5F84A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6519-3C49-429F-B7C6-8155C19E8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47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B2106-01E8-8F49-94B8-5A15EFFC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47F91-920F-4BC9-2050-D1DC79184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97363-D3DE-DD19-BCCB-6CC4B625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9456-2979-48B8-B4A3-2D8C0532B880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93189-C536-DB44-B859-71A1D8F7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3A508-3525-9B4D-E0EA-53E63BA0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6519-3C49-429F-B7C6-8155C19E8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47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B2B5A-313B-A996-D8FC-6C9D2B67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92582-A14F-61D2-8281-A573FEA94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D6858-C3CE-05DB-6D3C-3EF2B7AD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9456-2979-48B8-B4A3-2D8C0532B880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B8405-5855-3E97-1FB1-63F2CD7A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0F02A-D20C-678D-C5B1-E9F69F72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6519-3C49-429F-B7C6-8155C19E8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5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4EBB-C9D1-5A6E-CDEA-6D489E28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865D4-D5EF-8958-CE97-980FEFE70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9BFAD-7924-A3F7-A5A0-1A2F3CBE4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5F4A2-7745-AD40-679F-170DCC74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9456-2979-48B8-B4A3-2D8C0532B880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8A27C-15D8-86CA-FBCC-F89AC4F4D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E243F-6C30-EBDE-AFB4-A9D2C397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6519-3C49-429F-B7C6-8155C19E8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62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2E97D-9D4E-E3D2-C878-897B75C6C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4D712-841B-1383-A9CA-F939333D1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6E1FE-A4C6-B6D2-B3A5-686F347DD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2E3D4-2BE0-6835-22DC-87530E74D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407990-B336-C1D2-6BC2-BA1DEB8A4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C0EAC0-45BC-F321-A4B1-52BB7682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9456-2979-48B8-B4A3-2D8C0532B880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8BFA2-ED32-22A6-E397-BEC76BFB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11A62-CFF2-8A61-1352-9064CDD4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6519-3C49-429F-B7C6-8155C19E8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13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AA3E-6741-E577-84A6-3E1A8F37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0608A0-AD73-1679-E068-1C9871D5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9456-2979-48B8-B4A3-2D8C0532B880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F12AD-C715-F4C7-94AE-F2DE711D5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24D5E-C4A9-E07D-5BBC-CCFEBD51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6519-3C49-429F-B7C6-8155C19E8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20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C18D3-115E-29E2-5384-3F0A6EE9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9456-2979-48B8-B4A3-2D8C0532B880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984DA4-52C8-DED0-9292-457332D2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B4198-68B7-A9E3-90D6-73C9C571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6519-3C49-429F-B7C6-8155C19E8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47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CD0A2-1ACD-5DBC-C560-7F10BF308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003FE-2026-AED4-9B8C-42D6230AC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6C056-820E-E8A3-4163-82A445B1F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97584-493C-25E0-9726-1019A06A3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9456-2979-48B8-B4A3-2D8C0532B880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410BC-4469-5E82-CEE6-8E6AF596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4DB76-322E-6BA8-90D0-665D24244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6519-3C49-429F-B7C6-8155C19E8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56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FC92-871D-D141-EFD8-98D1572F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60E7F0-9506-FB29-7F3E-8FB029EF3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3A71E-C441-79E5-2492-BB29C6340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DABAB-83D5-C6FF-B7CF-4B6BA5AA8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9456-2979-48B8-B4A3-2D8C0532B880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52F51-FC41-0D53-FCA8-E8E0F1F5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500EB-F338-F0F5-9E28-81B6E661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6519-3C49-429F-B7C6-8155C19E8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42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8A6005-2093-A99D-401C-299E98D7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F3B94-0AE1-DA0C-F5E2-CA6C0AE6D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C35D2-3804-1029-4B1D-2B711A5E9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59456-2979-48B8-B4A3-2D8C0532B880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59CBF-2DBE-C7F5-8762-3424758D7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6CBC4-D0DC-3F6C-E71F-C0380EFEB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46519-3C49-429F-B7C6-8155C19E8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9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99635-19C9-FC2D-45DA-C0A9C83CC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851" y="406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 Car Rental system(OOP in python)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3533D-EBA8-3B8C-4B5C-22A8266BE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535" y="2794000"/>
            <a:ext cx="9144000" cy="1655762"/>
          </a:xfrm>
        </p:spPr>
        <p:txBody>
          <a:bodyPr>
            <a:normAutofit/>
          </a:bodyPr>
          <a:lstStyle/>
          <a:p>
            <a:r>
              <a:rPr lang="en-IN" dirty="0"/>
              <a:t>NAME:PREM KUMAR HEMBRAM      </a:t>
            </a:r>
          </a:p>
          <a:p>
            <a:r>
              <a:rPr lang="en-IN" dirty="0"/>
              <a:t>BSC SEMESTER 2</a:t>
            </a:r>
            <a:r>
              <a:rPr lang="en-IN" baseline="30000" dirty="0"/>
              <a:t>ND</a:t>
            </a:r>
            <a:r>
              <a:rPr lang="en-IN" dirty="0"/>
              <a:t> 1 YEAR</a:t>
            </a:r>
          </a:p>
          <a:p>
            <a:r>
              <a:rPr lang="en-IN" dirty="0"/>
              <a:t>VISVA BHARATI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9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2750-F83C-8E67-E1F6-479BCA1BB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365126"/>
            <a:ext cx="10441172" cy="1203700"/>
          </a:xfrm>
        </p:spPr>
        <p:txBody>
          <a:bodyPr/>
          <a:lstStyle/>
          <a:p>
            <a:r>
              <a:rPr lang="en-IN" dirty="0"/>
              <a:t>2: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3A73C-4C7E-5965-133A-EBFFA89DA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381" y="808075"/>
            <a:ext cx="10515600" cy="54964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Programming is a way to solve real-world problems using computer. Python is a popular high-level programming language. Object-Oriented Programming (OOP) is a paradigm that organizes code around object. This project demonstrates a simple Car Rental System using OOP concepts in Python.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3 : What is OOP(Object-Oriented Programming)?</a:t>
            </a:r>
            <a:br>
              <a:rPr lang="en-US" dirty="0"/>
            </a:br>
            <a:r>
              <a:rPr lang="en-US" dirty="0"/>
              <a:t>It is a way of writing programs where you create </a:t>
            </a:r>
            <a:r>
              <a:rPr lang="en-US" b="1" dirty="0"/>
              <a:t>objects</a:t>
            </a:r>
            <a:r>
              <a:rPr lang="en-US" dirty="0"/>
              <a:t> that represent real-world things, and these objects have </a:t>
            </a:r>
            <a:r>
              <a:rPr lang="en-US" b="1" dirty="0"/>
              <a:t>data (attributes)</a:t>
            </a:r>
            <a:r>
              <a:rPr lang="en-US" dirty="0"/>
              <a:t> and </a:t>
            </a:r>
            <a:r>
              <a:rPr lang="en-US" b="1" dirty="0"/>
              <a:t>behavior (methods)</a:t>
            </a:r>
            <a:r>
              <a:rPr lang="en-US" dirty="0"/>
              <a:t>.</a:t>
            </a:r>
          </a:p>
          <a:p>
            <a:r>
              <a:rPr lang="en-US" dirty="0"/>
              <a:t>Python supports </a:t>
            </a:r>
            <a:r>
              <a:rPr lang="en-US" b="1" dirty="0"/>
              <a:t>OOP</a:t>
            </a:r>
            <a:r>
              <a:rPr lang="en-US" dirty="0"/>
              <a:t>, and it’s one of the most powerful features of the language.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AE36C9-5170-E20F-A2B2-D6FD08E95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BD7D904-DEC2-7DAF-1625-8769CCBDC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098" y="3768339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329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70CF-B619-5A50-1770-56087E0B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Key Concepts of OOP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F7A6B-D0B2-46BF-C06C-2B5CEBB34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54" y="1338391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sz="5600" dirty="0"/>
              <a:t> </a:t>
            </a:r>
            <a:r>
              <a:rPr lang="en-US" sz="5600" b="1" dirty="0"/>
              <a:t>Class</a:t>
            </a:r>
            <a:endParaRPr lang="en-US" sz="5600" dirty="0"/>
          </a:p>
          <a:p>
            <a:r>
              <a:rPr lang="en-US" sz="5600" dirty="0"/>
              <a:t>A blueprint or template to create objects.</a:t>
            </a:r>
          </a:p>
          <a:p>
            <a:r>
              <a:rPr lang="en-US" sz="5600" dirty="0"/>
              <a:t>Defines what attributes and methods an object will have.</a:t>
            </a:r>
          </a:p>
          <a:p>
            <a:r>
              <a:rPr lang="en-US" sz="5600" dirty="0"/>
              <a:t> </a:t>
            </a:r>
            <a:r>
              <a:rPr lang="en-US" sz="5600" b="1" dirty="0"/>
              <a:t>Object</a:t>
            </a:r>
            <a:endParaRPr lang="en-US" sz="5600" dirty="0"/>
          </a:p>
          <a:p>
            <a:r>
              <a:rPr lang="en-US" sz="5600" dirty="0"/>
              <a:t>An instance of a class.</a:t>
            </a:r>
          </a:p>
          <a:p>
            <a:r>
              <a:rPr lang="en-US" sz="5600" dirty="0"/>
              <a:t>Represents a real-world entity created from the class blueprint.</a:t>
            </a:r>
          </a:p>
          <a:p>
            <a:r>
              <a:rPr lang="en-US" sz="5600" dirty="0"/>
              <a:t> </a:t>
            </a:r>
            <a:r>
              <a:rPr lang="en-US" sz="5600" b="1" dirty="0"/>
              <a:t>Attributes</a:t>
            </a:r>
            <a:endParaRPr lang="en-US" sz="5600" dirty="0"/>
          </a:p>
          <a:p>
            <a:r>
              <a:rPr lang="en-US" sz="5600" dirty="0"/>
              <a:t>Variables that belong to an object (also called properties).</a:t>
            </a:r>
          </a:p>
          <a:p>
            <a:r>
              <a:rPr lang="en-US" sz="5600" dirty="0"/>
              <a:t> </a:t>
            </a:r>
            <a:r>
              <a:rPr lang="en-US" sz="5600" b="1" dirty="0"/>
              <a:t>Methods</a:t>
            </a:r>
            <a:endParaRPr lang="en-US" sz="5600" dirty="0"/>
          </a:p>
          <a:p>
            <a:r>
              <a:rPr lang="en-US" sz="5600" dirty="0"/>
              <a:t>Functions that belong to an object.</a:t>
            </a:r>
          </a:p>
          <a:p>
            <a:r>
              <a:rPr lang="en-US" sz="5600" dirty="0"/>
              <a:t> </a:t>
            </a:r>
            <a:r>
              <a:rPr lang="en-US" sz="5600" b="1" dirty="0"/>
              <a:t>Encapsulation</a:t>
            </a:r>
            <a:endParaRPr lang="en-US" sz="5600" dirty="0"/>
          </a:p>
          <a:p>
            <a:r>
              <a:rPr lang="en-US" sz="5600" dirty="0"/>
              <a:t>Hiding internal details and exposing only necessary parts.</a:t>
            </a:r>
          </a:p>
          <a:p>
            <a:r>
              <a:rPr lang="en-US" sz="5600" dirty="0"/>
              <a:t> </a:t>
            </a:r>
            <a:r>
              <a:rPr lang="en-US" sz="5600" b="1" dirty="0"/>
              <a:t>Inheritance</a:t>
            </a:r>
            <a:endParaRPr lang="en-US" sz="5600" dirty="0"/>
          </a:p>
          <a:p>
            <a:r>
              <a:rPr lang="en-US" sz="5600" dirty="0"/>
              <a:t>One class can inherit features from another class.</a:t>
            </a:r>
          </a:p>
          <a:p>
            <a:r>
              <a:rPr lang="en-US" sz="5600" dirty="0"/>
              <a:t> </a:t>
            </a:r>
            <a:r>
              <a:rPr lang="en-US" sz="5600" b="1" dirty="0"/>
              <a:t>Polymorphism</a:t>
            </a:r>
            <a:endParaRPr lang="en-US" sz="5600" dirty="0"/>
          </a:p>
          <a:p>
            <a:r>
              <a:rPr lang="en-US" sz="5600" dirty="0"/>
              <a:t>Objects can take on many forms; for example, the same method can behave differently depending 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518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A7F0F-CF70-5AD4-7747-0DD00067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4</a:t>
            </a:r>
            <a:r>
              <a:rPr lang="en-US" sz="8800" dirty="0"/>
              <a:t>.</a:t>
            </a:r>
            <a:r>
              <a:rPr lang="en-US" sz="3200" dirty="0"/>
              <a:t>OOP Concepts in This Project Class &amp; Object: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84C7B-10FA-FCDA-CC4F-63AB884E1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We defined Car, Customer, and Rental as classes, and created their objects . Encapsulation: Data and methods are encapsulated inside classes . Constructor (_ </a:t>
            </a:r>
            <a:r>
              <a:rPr lang="en-US" dirty="0" err="1"/>
              <a:t>init</a:t>
            </a:r>
            <a:r>
              <a:rPr lang="en-US" dirty="0"/>
              <a:t> _): Initializes object properties when created. Methods: Define behaviors of object.</a:t>
            </a:r>
          </a:p>
          <a:p>
            <a:pPr marL="0" indent="0">
              <a:buNone/>
            </a:pPr>
            <a:r>
              <a:rPr lang="en-US" dirty="0"/>
              <a:t>5: Classes in the Project</a:t>
            </a:r>
          </a:p>
          <a:p>
            <a:pPr marL="0" indent="0">
              <a:buNone/>
            </a:pPr>
            <a:r>
              <a:rPr lang="en-US" dirty="0"/>
              <a:t> Car Class : Represents a car . Attributes: car _ id, model, rate _ per_ day, available . Method : _str_() to display car info.</a:t>
            </a:r>
          </a:p>
          <a:p>
            <a:pPr marL="0" indent="0">
              <a:buNone/>
            </a:pPr>
            <a:r>
              <a:rPr lang="en-US" dirty="0"/>
              <a:t> Customer Class : Represents a customer . Attributes:  customer _ id, name . Method: _str_() to display customer info.</a:t>
            </a:r>
          </a:p>
          <a:p>
            <a:pPr marL="0" indent="0">
              <a:buNone/>
            </a:pPr>
            <a:r>
              <a:rPr lang="en-US" dirty="0"/>
              <a:t>Rental Class : Represents a rental transaction . Attributes: car, customer, days, total _cost .Methods :process _rental ()return _car ()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37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9C55-331C-D502-3935-9991523EC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6: Code Snippets Car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5FE58-D915-4ED3-F9C1-E35CB0B8F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0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Python Copy code class Car:    def _</a:t>
            </a:r>
            <a:r>
              <a:rPr lang="en-IN" dirty="0" err="1"/>
              <a:t>init</a:t>
            </a:r>
            <a:r>
              <a:rPr lang="en-IN" dirty="0"/>
              <a:t>_(self, car _id, model, rate _per _ day):        self .car _id  = car _ id        self .model  = model        self .rate _per _day = rate _per_ day        self .available  = True    def _str_(self):        status = "Available" if self . available else "Not Available"        return </a:t>
            </a:r>
            <a:r>
              <a:rPr lang="en-IN" dirty="0" err="1"/>
              <a:t>f"Car</a:t>
            </a:r>
            <a:r>
              <a:rPr lang="en-IN" dirty="0"/>
              <a:t>  {self .car _id}: {self .model } - {status}”</a:t>
            </a:r>
          </a:p>
          <a:p>
            <a:pPr marL="0" indent="0">
              <a:buNone/>
            </a:pPr>
            <a:r>
              <a:rPr lang="en-IN" dirty="0"/>
              <a:t>7: Code Snippets Customer Class:</a:t>
            </a:r>
          </a:p>
          <a:p>
            <a:pPr marL="0" indent="0">
              <a:buNone/>
            </a:pPr>
            <a:r>
              <a:rPr lang="en-IN" dirty="0"/>
              <a:t>Python Copy  code class Customer:    def _</a:t>
            </a:r>
            <a:r>
              <a:rPr lang="en-IN" dirty="0" err="1"/>
              <a:t>init</a:t>
            </a:r>
            <a:r>
              <a:rPr lang="en-IN" dirty="0"/>
              <a:t> _(self, customer _id, name):        self .customer _id = customer _id        self.name = name    def _str_(self):        return f“ Customer {self .customer _id}: {self.name}"</a:t>
            </a:r>
          </a:p>
        </p:txBody>
      </p:sp>
    </p:spTree>
    <p:extLst>
      <p:ext uri="{BB962C8B-B14F-4D97-AF65-F5344CB8AC3E}">
        <p14:creationId xmlns:p14="http://schemas.microsoft.com/office/powerpoint/2010/main" val="3187925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651D-40B9-CA92-127B-D2EB99899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081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/>
              <a:t>8: Code Snippets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DDE6A-7432-EF22-EBF4-439A9B949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4076"/>
            <a:ext cx="10515600" cy="4351338"/>
          </a:xfrm>
        </p:spPr>
        <p:txBody>
          <a:bodyPr/>
          <a:lstStyle/>
          <a:p>
            <a:r>
              <a:rPr lang="en-IN" dirty="0"/>
              <a:t>Rental Class: </a:t>
            </a:r>
          </a:p>
          <a:p>
            <a:r>
              <a:rPr lang="en-IN" dirty="0"/>
              <a:t>Python Copy code class Rental:    def _</a:t>
            </a:r>
            <a:r>
              <a:rPr lang="en-IN" dirty="0" err="1"/>
              <a:t>init</a:t>
            </a:r>
            <a:r>
              <a:rPr lang="en-IN" dirty="0"/>
              <a:t> _(self, car, customer, days):        self .car = car        self .customer = customer        self .days = days        self .</a:t>
            </a:r>
            <a:r>
              <a:rPr lang="en-IN" dirty="0" err="1"/>
              <a:t>total_cost</a:t>
            </a:r>
            <a:r>
              <a:rPr lang="en-IN" dirty="0"/>
              <a:t> = car .</a:t>
            </a:r>
            <a:r>
              <a:rPr lang="en-IN" dirty="0" err="1"/>
              <a:t>rate_per_day</a:t>
            </a:r>
            <a:r>
              <a:rPr lang="en-IN" dirty="0"/>
              <a:t> * days    def process_ rental(self):        if </a:t>
            </a:r>
            <a:r>
              <a:rPr lang="en-IN" dirty="0" err="1"/>
              <a:t>self.car.available</a:t>
            </a:r>
            <a:r>
              <a:rPr lang="en-IN" dirty="0"/>
              <a:t>:            self .car .available = False            print(f"{self.customer.name} rented {self .car .model} for {self .days} days. Total cost: ${</a:t>
            </a:r>
            <a:r>
              <a:rPr lang="en-IN" dirty="0" err="1"/>
              <a:t>self.total</a:t>
            </a:r>
            <a:r>
              <a:rPr lang="en-IN" dirty="0"/>
              <a:t> _cost}")        else:            print(</a:t>
            </a:r>
            <a:r>
              <a:rPr lang="en-IN" dirty="0" err="1"/>
              <a:t>f"Sorry</a:t>
            </a:r>
            <a:r>
              <a:rPr lang="en-IN" dirty="0"/>
              <a:t>, {self .car .model} is not available.")    def return _car(self):        self .car. available = True        print(f"{self.customer.name} returned {self .car .model}. Thank you!")</a:t>
            </a:r>
          </a:p>
        </p:txBody>
      </p:sp>
    </p:spTree>
    <p:extLst>
      <p:ext uri="{BB962C8B-B14F-4D97-AF65-F5344CB8AC3E}">
        <p14:creationId xmlns:p14="http://schemas.microsoft.com/office/powerpoint/2010/main" val="208390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5A96-2C10-A8AB-C37B-7443641C5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9: Sample Output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BDFB3-9A4A-3341-792C-8797246DA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IN" sz="1800" dirty="0"/>
              <a:t>Car 1: Toyota Camry – Available Car </a:t>
            </a:r>
          </a:p>
          <a:p>
            <a:r>
              <a:rPr lang="en-IN" sz="1800" dirty="0"/>
              <a:t>2: Honda Civic – Available Alice rented Toyota Camry for 3 days. Total cost: $150Car</a:t>
            </a:r>
          </a:p>
          <a:p>
            <a:r>
              <a:rPr lang="en-IN" sz="1800" dirty="0"/>
              <a:t> 1: Toyota Camry - Not Available Sorry, Toyota Camry is not available .Alice returned Toyota Camry. Thank you !Car  </a:t>
            </a:r>
          </a:p>
          <a:p>
            <a:r>
              <a:rPr lang="en-IN" sz="1800" dirty="0"/>
              <a:t> 1: Toyota Camry – Available</a:t>
            </a:r>
          </a:p>
          <a:p>
            <a:pPr marL="0" indent="0">
              <a:buNone/>
            </a:pPr>
            <a:r>
              <a:rPr lang="en-US" dirty="0"/>
              <a:t>10: </a:t>
            </a:r>
            <a:r>
              <a:rPr lang="en-US" sz="1800" dirty="0"/>
              <a:t>Advantages of OOP (in this project)</a:t>
            </a:r>
          </a:p>
          <a:p>
            <a:r>
              <a:rPr lang="en-US" sz="1800" dirty="0"/>
              <a:t>Code is modular and easy to understand .Classes represent real-world entities .Code can be reused and maintained easily . Behavior and data are combined in one place.</a:t>
            </a:r>
          </a:p>
          <a:p>
            <a:pPr marL="0" indent="0">
              <a:buNone/>
            </a:pPr>
            <a:r>
              <a:rPr lang="en-US" sz="2400" dirty="0"/>
              <a:t>11:</a:t>
            </a:r>
            <a:r>
              <a:rPr lang="en-US" sz="1800" dirty="0"/>
              <a:t> Conclusion Implemented a simple Car Rental System using Python OOP . Learned how to define and use classes &amp; objects .Practiced  encapsulation and method creation .OOP makes code closer to real-world scenarios.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002145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D567-D53B-3802-08D8-792E43433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709" y="3429000"/>
            <a:ext cx="10515600" cy="132556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FA5915A2-C62E-24E5-EEE6-F3C7F9D32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25" y="1027906"/>
            <a:ext cx="6549802" cy="4351338"/>
          </a:xfrm>
        </p:spPr>
      </p:pic>
    </p:spTree>
    <p:extLst>
      <p:ext uri="{BB962C8B-B14F-4D97-AF65-F5344CB8AC3E}">
        <p14:creationId xmlns:p14="http://schemas.microsoft.com/office/powerpoint/2010/main" val="1286149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A7881-CABE-4AFC-5661-050129EC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             </a:t>
            </a:r>
            <a:r>
              <a:rPr lang="en-US" sz="3200" dirty="0"/>
              <a:t>Output: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8B516-E886-9FEA-05B9-50A70A35242E}"/>
              </a:ext>
            </a:extLst>
          </p:cNvPr>
          <p:cNvSpPr txBox="1"/>
          <p:nvPr/>
        </p:nvSpPr>
        <p:spPr>
          <a:xfrm>
            <a:off x="6853084" y="128678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Car 1: Toyota Camry – Available Car </a:t>
            </a:r>
          </a:p>
          <a:p>
            <a:r>
              <a:rPr lang="en-IN" dirty="0"/>
              <a:t>2: Honda Civic – Available Alice rented </a:t>
            </a:r>
            <a:r>
              <a:rPr lang="en-IN"/>
              <a:t>Toyota Camry</a:t>
            </a:r>
          </a:p>
          <a:p>
            <a:r>
              <a:rPr lang="en-IN"/>
              <a:t> </a:t>
            </a:r>
            <a:r>
              <a:rPr lang="en-IN" dirty="0"/>
              <a:t>for 3 days. Total cost: $150</a:t>
            </a:r>
          </a:p>
          <a:p>
            <a:r>
              <a:rPr lang="en-IN" dirty="0"/>
              <a:t>Car 1: Toyota Camry - Not Available Sorry, Toyota Camry</a:t>
            </a:r>
          </a:p>
          <a:p>
            <a:r>
              <a:rPr lang="en-IN" dirty="0"/>
              <a:t> is not available . Alice returned Toyota Camry. Thank </a:t>
            </a:r>
          </a:p>
          <a:p>
            <a:r>
              <a:rPr lang="en-IN" dirty="0"/>
              <a:t>you!</a:t>
            </a:r>
          </a:p>
          <a:p>
            <a:r>
              <a:rPr lang="en-IN" dirty="0"/>
              <a:t>Car 1: Toyota Camry - Available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D15C873-048E-3B1C-29E1-736CAC7F2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92" y="551938"/>
            <a:ext cx="6688692" cy="4351338"/>
          </a:xfrm>
        </p:spPr>
      </p:pic>
    </p:spTree>
    <p:extLst>
      <p:ext uri="{BB962C8B-B14F-4D97-AF65-F5344CB8AC3E}">
        <p14:creationId xmlns:p14="http://schemas.microsoft.com/office/powerpoint/2010/main" val="3683501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910</Words>
  <Application>Microsoft Office PowerPoint</Application>
  <PresentationFormat>Widescreen</PresentationFormat>
  <Paragraphs>55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Car Rental system(OOP in python) </vt:lpstr>
      <vt:lpstr>2: Introduction</vt:lpstr>
      <vt:lpstr> Key Concepts of OOP</vt:lpstr>
      <vt:lpstr>4.OOP Concepts in This Project Class &amp; Object:</vt:lpstr>
      <vt:lpstr>6: Code Snippets Car Class</vt:lpstr>
      <vt:lpstr>8: Code Snippets</vt:lpstr>
      <vt:lpstr>9: Sample Output </vt:lpstr>
      <vt:lpstr>PowerPoint Presentation</vt:lpstr>
      <vt:lpstr>                                                 Output: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Car Rental system(OOP in python) </dc:title>
  <dc:creator>Som Hansda</dc:creator>
  <cp:lastModifiedBy>pota31761@gmail.com</cp:lastModifiedBy>
  <cp:revision>2</cp:revision>
  <dcterms:created xsi:type="dcterms:W3CDTF">2025-07-06T04:57:55Z</dcterms:created>
  <dcterms:modified xsi:type="dcterms:W3CDTF">2025-07-11T03:14:44Z</dcterms:modified>
</cp:coreProperties>
</file>