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/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276856"/>
            <a:ext cx="7848600" cy="230428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Finding the best hotels in the best areas – costumer tailored</a:t>
            </a:r>
          </a:p>
        </p:txBody>
      </p:sp>
    </p:spTree>
    <p:extLst>
      <p:ext uri="{BB962C8B-B14F-4D97-AF65-F5344CB8AC3E}">
        <p14:creationId xmlns:p14="http://schemas.microsoft.com/office/powerpoint/2010/main" val="15835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have no time to spend on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r>
              <a:rPr lang="en-US" dirty="0"/>
              <a:t>The searching procedure of hotels can be very frustrating.</a:t>
            </a:r>
          </a:p>
          <a:p>
            <a:r>
              <a:rPr lang="en-US" dirty="0"/>
              <a:t>You don't really know the city and where is the best places for you to stay</a:t>
            </a:r>
          </a:p>
          <a:p>
            <a:r>
              <a:rPr lang="en-US" dirty="0"/>
              <a:t>It can take a lot of time to find a hotel which provides you the best deal for your stay. </a:t>
            </a:r>
          </a:p>
          <a:p>
            <a:r>
              <a:rPr lang="en-US" dirty="0"/>
              <a:t>Costumers need to be close to what they 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1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City coordinates using </a:t>
            </a:r>
            <a:r>
              <a:rPr lang="en-US" b="1" dirty="0" err="1"/>
              <a:t>Geopy</a:t>
            </a:r>
            <a:r>
              <a:rPr lang="en-US" b="1" dirty="0"/>
              <a:t> Library</a:t>
            </a:r>
          </a:p>
          <a:p>
            <a:r>
              <a:rPr lang="en-US" dirty="0"/>
              <a:t>Using </a:t>
            </a:r>
            <a:r>
              <a:rPr lang="en-US" b="1" dirty="0"/>
              <a:t>Folium library</a:t>
            </a:r>
            <a:r>
              <a:rPr lang="en-US" dirty="0"/>
              <a:t>, a map of chosen location will be made. </a:t>
            </a:r>
          </a:p>
          <a:p>
            <a:r>
              <a:rPr lang="en-US" dirty="0"/>
              <a:t>Using </a:t>
            </a:r>
            <a:r>
              <a:rPr lang="en-US" b="1" dirty="0"/>
              <a:t>Foursquare API </a:t>
            </a:r>
            <a:r>
              <a:rPr lang="en-US" dirty="0"/>
              <a:t>the user will get hotels, ratings and places in a radius of 7 KM from his city of choice.</a:t>
            </a:r>
          </a:p>
          <a:p>
            <a:r>
              <a:rPr lang="en-US" dirty="0"/>
              <a:t>Files from Foursquare API will be converted to </a:t>
            </a:r>
            <a:r>
              <a:rPr lang="en-US" b="1" dirty="0"/>
              <a:t>Pandas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containing all the relevant hotels data. Without irrelevant columns.</a:t>
            </a:r>
          </a:p>
          <a:p>
            <a:r>
              <a:rPr lang="en-US" dirty="0"/>
              <a:t>Cluster of hotels + nearby Places using </a:t>
            </a:r>
            <a:r>
              <a:rPr lang="en-US" b="1" dirty="0"/>
              <a:t>K-Means </a:t>
            </a:r>
            <a:r>
              <a:rPr lang="en-US" dirty="0"/>
              <a:t>Algorithm.</a:t>
            </a:r>
          </a:p>
          <a:p>
            <a:r>
              <a:rPr lang="en-US" dirty="0"/>
              <a:t>30 hotels in total.</a:t>
            </a:r>
          </a:p>
          <a:p>
            <a:r>
              <a:rPr lang="en-US" dirty="0"/>
              <a:t>12 hotels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38891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information and rating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2"/>
          <a:stretch/>
        </p:blipFill>
        <p:spPr bwMode="auto">
          <a:xfrm>
            <a:off x="1897711" y="2286000"/>
            <a:ext cx="5348579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4"/>
          <a:stretch/>
        </p:blipFill>
        <p:spPr bwMode="auto">
          <a:xfrm>
            <a:off x="1161823" y="4343400"/>
            <a:ext cx="6820354" cy="20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next to hotels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600325"/>
            <a:ext cx="8067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9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hotels + places: Clusters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72" y="2154092"/>
            <a:ext cx="6393657" cy="425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95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was to help Tourists in narrowing down the search for optimal location for stay.</a:t>
            </a:r>
          </a:p>
          <a:p>
            <a:r>
              <a:rPr lang="en-US" dirty="0"/>
              <a:t>Recommendation of the Best Hotels in a City together with nearby places was achieved.</a:t>
            </a:r>
          </a:p>
          <a:p>
            <a:r>
              <a:rPr lang="en-US" dirty="0"/>
              <a:t>Results consider hotel’s rating + popular places.</a:t>
            </a:r>
          </a:p>
          <a:p>
            <a:r>
              <a:rPr lang="en-US" dirty="0"/>
              <a:t>User satisfaction guaranteed!</a:t>
            </a:r>
          </a:p>
          <a:p>
            <a:r>
              <a:rPr lang="en-US" dirty="0"/>
              <a:t>In order to improve the model:</a:t>
            </a:r>
          </a:p>
          <a:p>
            <a:pPr lvl="1"/>
            <a:r>
              <a:rPr lang="en-US" dirty="0"/>
              <a:t>More hotel info: prices, services etc.</a:t>
            </a:r>
          </a:p>
          <a:p>
            <a:pPr lvl="1"/>
            <a:r>
              <a:rPr lang="en-US" dirty="0"/>
              <a:t>Division by costumer’s preferences.</a:t>
            </a:r>
          </a:p>
          <a:p>
            <a:pPr lvl="1"/>
            <a:r>
              <a:rPr lang="en-US" dirty="0"/>
              <a:t>More info about transportation.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</TotalTime>
  <Words>250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Executive</vt:lpstr>
      <vt:lpstr>Finding the best hotels in the best areas – costumer tailored</vt:lpstr>
      <vt:lpstr>People have no time to spend on searching</vt:lpstr>
      <vt:lpstr>Data acquisition and cleaning</vt:lpstr>
      <vt:lpstr>Sample results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hotels in the best areas – costumer tailored</dc:title>
  <dc:creator>Ido Kedem</dc:creator>
  <cp:lastModifiedBy>PREMITH P C</cp:lastModifiedBy>
  <cp:revision>5</cp:revision>
  <dcterms:created xsi:type="dcterms:W3CDTF">2006-08-16T00:00:00Z</dcterms:created>
  <dcterms:modified xsi:type="dcterms:W3CDTF">2020-03-11T16:56:53Z</dcterms:modified>
</cp:coreProperties>
</file>