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85" d="100"/>
          <a:sy n="85" d="100"/>
        </p:scale>
        <p:origin x="49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0AE40D-87E0-4F24-8FDE-FA6C5A5F4A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8EADE09-3B85-4037-B0CC-0B1B5E98FC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B2A555-2929-44A4-A0D7-6F944D4CA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E2169-B349-406D-A54A-2AA4046C68B6}" type="datetimeFigureOut">
              <a:rPr lang="ko-KR" altLang="en-US" smtClean="0"/>
              <a:t>2021-10-09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335EE7-5E4D-4AE1-8766-48EC6A5CA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4B9D94-3E12-4C79-96CF-EC22BD642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75A95-0766-497B-86A5-1155A60A8F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3365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CD57E4-9E50-4E76-992E-3787BAC22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75CA551-2923-4A8E-8723-6BA393A7EE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845777-4996-4542-9900-5CC24D2A7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E2169-B349-406D-A54A-2AA4046C68B6}" type="datetimeFigureOut">
              <a:rPr lang="ko-KR" altLang="en-US" smtClean="0"/>
              <a:t>2021-10-09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B4347E-F0B6-4DB0-9E5A-5A14CE0FA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3780D1-1600-4E9F-BF6E-902E41974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75A95-0766-497B-86A5-1155A60A8F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4678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3EC5145-CEAD-419E-AEFC-E439F709B0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625C667-5A96-4FCD-8607-2D346396FC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2C857B-1280-4B9C-99CB-CAD02932E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E2169-B349-406D-A54A-2AA4046C68B6}" type="datetimeFigureOut">
              <a:rPr lang="ko-KR" altLang="en-US" smtClean="0"/>
              <a:t>2021-10-09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07A7A4-1D17-439D-9BB6-D9263B22B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73D446-B304-4C41-B20D-967DDB282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75A95-0766-497B-86A5-1155A60A8F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8631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69057A-0CE1-4503-9584-FA03C403B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CB9711-9718-4FB3-87FA-F46513FA56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09DFD3-853C-4CFA-A0ED-16979410F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E2169-B349-406D-A54A-2AA4046C68B6}" type="datetimeFigureOut">
              <a:rPr lang="ko-KR" altLang="en-US" smtClean="0"/>
              <a:t>2021-10-09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0DEFF5-D300-4432-A4D7-EC6EDF77A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68A184-1A5A-4E7D-A60D-9B4DDEF41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75A95-0766-497B-86A5-1155A60A8F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815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B1EB52-159F-49EB-B26B-A23A5CC91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1FF884-E89E-4B0A-B4C0-E4E967066D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DE8FFC-294D-4479-9566-7DB8A5CD9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E2169-B349-406D-A54A-2AA4046C68B6}" type="datetimeFigureOut">
              <a:rPr lang="ko-KR" altLang="en-US" smtClean="0"/>
              <a:t>2021-10-09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7A7857-9707-4BFE-9DB0-E31D503AD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B69C1C-D924-4E5E-8E9C-7A7FDB958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75A95-0766-497B-86A5-1155A60A8F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0314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B61F86-1C2A-46A5-81B1-EE697B525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2D8ED3-2D8C-446C-B7E9-2E33D35338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A36C166-9D96-481C-AA6E-233CAE70EF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E86948-104C-40BF-90FF-19894DD49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E2169-B349-406D-A54A-2AA4046C68B6}" type="datetimeFigureOut">
              <a:rPr lang="ko-KR" altLang="en-US" smtClean="0"/>
              <a:t>2021-10-09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75663BA-E068-4FA8-87A2-2025A9E5C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99767CC-4337-4CC7-99C9-37EEE923E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75A95-0766-497B-86A5-1155A60A8F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6703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D7D2F5-BBE7-4149-865D-C26E31B63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2072CA-84FA-423A-9655-86DB0EE5DC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CF66A8F-92C5-44CC-8143-9AFF2A4ECC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4FE5CA0-B995-44DE-8F22-2CAD279B4C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56B61FE-08BF-459B-A0F4-B4A9BFCB13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622698F-ED12-4525-8B43-4572EA4E1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E2169-B349-406D-A54A-2AA4046C68B6}" type="datetimeFigureOut">
              <a:rPr lang="ko-KR" altLang="en-US" smtClean="0"/>
              <a:t>2021-10-09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D224721-85F7-4F91-96BB-CC520FE6B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246D92D-FDEE-4505-951A-C367ACBFF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75A95-0766-497B-86A5-1155A60A8F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7606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E1B38C-16AB-4C8A-90AA-8268FFD0C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AFB47AC-B8D8-4C3E-AE8C-A3B66942C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E2169-B349-406D-A54A-2AA4046C68B6}" type="datetimeFigureOut">
              <a:rPr lang="ko-KR" altLang="en-US" smtClean="0"/>
              <a:t>2021-10-09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85D5EE7-C4F6-49E7-8A34-AB7E7889F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2FA6155-E2F3-448D-A1FD-31DF1092B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75A95-0766-497B-86A5-1155A60A8F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6830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3436F62-74F6-41A2-8F48-A59708B1D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E2169-B349-406D-A54A-2AA4046C68B6}" type="datetimeFigureOut">
              <a:rPr lang="ko-KR" altLang="en-US" smtClean="0"/>
              <a:t>2021-10-09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E64731D-7A9B-40C4-A37A-4D6F0C709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279C7B5-F69D-46DA-A64F-FF314C874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75A95-0766-497B-86A5-1155A60A8F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432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3D1C19-4F3A-4915-817C-2447448BD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45CE97-97AC-4843-8939-908ADF0609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5C774F5-4D17-4CD9-880D-F726E33ADB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CC950BB-8A1E-4B38-80DF-C7F93FCDE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E2169-B349-406D-A54A-2AA4046C68B6}" type="datetimeFigureOut">
              <a:rPr lang="ko-KR" altLang="en-US" smtClean="0"/>
              <a:t>2021-10-09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B1261B2-2318-4AED-A0A1-4947CA790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BBA706-92E8-4535-8D71-BD5D9217F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75A95-0766-497B-86A5-1155A60A8F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0136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B1FDF3-DA4F-4BF6-9744-30D53B43C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F1363A4-0206-4A1B-9E20-E4E29CC27F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FA1232-C3B3-4F02-B312-672160C34F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A6217C-1DA8-4D49-B5E2-854D8C2A7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E2169-B349-406D-A54A-2AA4046C68B6}" type="datetimeFigureOut">
              <a:rPr lang="ko-KR" altLang="en-US" smtClean="0"/>
              <a:t>2021-10-09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6D88BFB-2F71-4B87-A4B9-8117AE2A5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E233166-8BD9-429F-97D8-22BEE73CD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75A95-0766-497B-86A5-1155A60A8F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8471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4749C90-C83E-4463-B947-CC1172BA8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7D7D42-87F4-4D8A-90C3-1904D5BF5D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BC4938-C043-4868-9BA2-A16B5335A9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9E2169-B349-406D-A54A-2AA4046C68B6}" type="datetimeFigureOut">
              <a:rPr lang="ko-KR" altLang="en-US" smtClean="0"/>
              <a:t>2021-10-09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F8C57B-8824-43AB-B358-AC809C2D93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08F663-21DA-440F-8071-5BFFFA5E67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675A95-0766-497B-86A5-1155A60A8F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4554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F61B442-5C84-4016-83B4-4F9189B271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58" b="13722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156153E-A3BC-44A9-B587-5CC6AA4DEF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8050" y="802650"/>
            <a:ext cx="464456" cy="464456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CF1585D0-2003-48C9-8A2A-D0994C9F0B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3507" y="4050852"/>
            <a:ext cx="193184" cy="193184"/>
          </a:xfrm>
          <a:prstGeom prst="rect">
            <a:avLst/>
          </a:prstGeom>
        </p:spPr>
      </p:pic>
      <p:sp>
        <p:nvSpPr>
          <p:cNvPr id="8" name="화살표: 굽음 7">
            <a:extLst>
              <a:ext uri="{FF2B5EF4-FFF2-40B4-BE49-F238E27FC236}">
                <a16:creationId xmlns:a16="http://schemas.microsoft.com/office/drawing/2014/main" id="{88FF1C1B-BBAD-4490-945B-21BB8F8D5C95}"/>
              </a:ext>
            </a:extLst>
          </p:cNvPr>
          <p:cNvSpPr/>
          <p:nvPr/>
        </p:nvSpPr>
        <p:spPr>
          <a:xfrm>
            <a:off x="5764307" y="896472"/>
            <a:ext cx="824752" cy="3083858"/>
          </a:xfrm>
          <a:prstGeom prst="bentArrow">
            <a:avLst>
              <a:gd name="adj1" fmla="val 12681"/>
              <a:gd name="adj2" fmla="val 15526"/>
              <a:gd name="adj3" fmla="val 26268"/>
              <a:gd name="adj4" fmla="val 43750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말풍선: 사각형 11">
            <a:extLst>
              <a:ext uri="{FF2B5EF4-FFF2-40B4-BE49-F238E27FC236}">
                <a16:creationId xmlns:a16="http://schemas.microsoft.com/office/drawing/2014/main" id="{B81157BB-6856-488A-9245-6BA18366DBC6}"/>
              </a:ext>
            </a:extLst>
          </p:cNvPr>
          <p:cNvSpPr/>
          <p:nvPr/>
        </p:nvSpPr>
        <p:spPr>
          <a:xfrm>
            <a:off x="5914061" y="1612040"/>
            <a:ext cx="824752" cy="456434"/>
          </a:xfrm>
          <a:prstGeom prst="wedgeRectCallout">
            <a:avLst>
              <a:gd name="adj1" fmla="val -46703"/>
              <a:gd name="adj2" fmla="val 91883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가장 빠른</a:t>
            </a:r>
            <a:r>
              <a:rPr lang="en-US" altLang="ko-KR" sz="1000" dirty="0"/>
              <a:t>, </a:t>
            </a:r>
            <a:r>
              <a:rPr lang="ko-KR" altLang="en-US" sz="1000" dirty="0"/>
              <a:t>큰길 우선 </a:t>
            </a:r>
            <a:endParaRPr lang="en-US" altLang="ko-KR" sz="1000" dirty="0"/>
          </a:p>
          <a:p>
            <a:pPr algn="ctr"/>
            <a:r>
              <a:rPr lang="en-US" altLang="ko-KR" sz="1000" dirty="0"/>
              <a:t>10</a:t>
            </a:r>
            <a:r>
              <a:rPr lang="ko-KR" altLang="en-US" sz="1000" dirty="0"/>
              <a:t>분</a:t>
            </a:r>
          </a:p>
        </p:txBody>
      </p:sp>
    </p:spTree>
    <p:extLst>
      <p:ext uri="{BB962C8B-B14F-4D97-AF65-F5344CB8AC3E}">
        <p14:creationId xmlns:p14="http://schemas.microsoft.com/office/powerpoint/2010/main" val="2998156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C44A256A-FE65-40A2-BF91-9531A6ABE3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8646" y="54289"/>
            <a:ext cx="3297834" cy="680371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3076B77-4330-472C-85A8-796F238047E6}"/>
              </a:ext>
            </a:extLst>
          </p:cNvPr>
          <p:cNvSpPr txBox="1"/>
          <p:nvPr/>
        </p:nvSpPr>
        <p:spPr>
          <a:xfrm>
            <a:off x="4561840" y="955040"/>
            <a:ext cx="153416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kern="0" spc="0" dirty="0">
                <a:solidFill>
                  <a:srgbClr val="000000"/>
                </a:solidFill>
                <a:effectLst/>
                <a:latin typeface="엘리스 디지털배움체" panose="020B0600000101010101" pitchFamily="50" charset="-127"/>
                <a:ea typeface="엘리스 디지털배움체" panose="020B0600000101010101" pitchFamily="50" charset="-127"/>
              </a:rPr>
              <a:t>내 위치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endParaRPr lang="ko-KR" altLang="en-US" sz="1600" dirty="0">
              <a:latin typeface="나눔고딕 ExtraBold" panose="020D0904000000000000" pitchFamily="50" charset="-127"/>
              <a:ea typeface="나눔고딕 ExtraBold" panose="020D0904000000000000" pitchFamily="50" charset="-127"/>
              <a:cs typeface="LilyUPC" panose="020B0502040204020203" pitchFamily="34" charset="-34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74D6C42-2C62-4240-945D-06FF7D2212D8}"/>
              </a:ext>
            </a:extLst>
          </p:cNvPr>
          <p:cNvSpPr txBox="1"/>
          <p:nvPr/>
        </p:nvSpPr>
        <p:spPr>
          <a:xfrm>
            <a:off x="4561840" y="1293594"/>
            <a:ext cx="122936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kern="0" spc="0" dirty="0">
                <a:solidFill>
                  <a:srgbClr val="000000"/>
                </a:solidFill>
                <a:effectLst/>
                <a:latin typeface="엘리스 디지털배움체" panose="020B0600000101010101" pitchFamily="50" charset="-127"/>
                <a:ea typeface="엘리스 디지털배움체" panose="020B0600000101010101" pitchFamily="50" charset="-127"/>
              </a:rPr>
              <a:t>TOD’S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endParaRPr lang="ko-KR" altLang="en-US" sz="15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3E1E0D2-6CDB-4FDB-B0AB-AF140F01F8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5006" y="2133493"/>
            <a:ext cx="3125114" cy="2471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17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DBD142A-A21D-4B27-B555-39C176A7D7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58" r="1" b="12530"/>
          <a:stretch/>
        </p:blipFill>
        <p:spPr bwMode="auto">
          <a:xfrm>
            <a:off x="196850" y="173518"/>
            <a:ext cx="11798300" cy="6512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화살표: 굽음 8">
            <a:extLst>
              <a:ext uri="{FF2B5EF4-FFF2-40B4-BE49-F238E27FC236}">
                <a16:creationId xmlns:a16="http://schemas.microsoft.com/office/drawing/2014/main" id="{8B20142D-970E-47D5-A85F-6B0E62B6CCCC}"/>
              </a:ext>
            </a:extLst>
          </p:cNvPr>
          <p:cNvSpPr/>
          <p:nvPr/>
        </p:nvSpPr>
        <p:spPr>
          <a:xfrm rot="10800000">
            <a:off x="5326378" y="937260"/>
            <a:ext cx="1013461" cy="3073550"/>
          </a:xfrm>
          <a:prstGeom prst="bentArrow">
            <a:avLst>
              <a:gd name="adj1" fmla="val 12681"/>
              <a:gd name="adj2" fmla="val 9008"/>
              <a:gd name="adj3" fmla="val 14486"/>
              <a:gd name="adj4" fmla="val 43750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184305F-B3A1-4207-842C-9C0BF008EE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8825" y="3317250"/>
            <a:ext cx="464456" cy="46445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FAE63FE-678C-432B-81B8-8E1D50BFA1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6655" y="668948"/>
            <a:ext cx="193184" cy="193184"/>
          </a:xfrm>
          <a:prstGeom prst="rect">
            <a:avLst/>
          </a:prstGeom>
        </p:spPr>
      </p:pic>
      <p:sp>
        <p:nvSpPr>
          <p:cNvPr id="14" name="말풍선: 사각형 13">
            <a:extLst>
              <a:ext uri="{FF2B5EF4-FFF2-40B4-BE49-F238E27FC236}">
                <a16:creationId xmlns:a16="http://schemas.microsoft.com/office/drawing/2014/main" id="{73F3000D-1922-4028-8600-AB521925AF2C}"/>
              </a:ext>
            </a:extLst>
          </p:cNvPr>
          <p:cNvSpPr/>
          <p:nvPr/>
        </p:nvSpPr>
        <p:spPr>
          <a:xfrm>
            <a:off x="6455081" y="1810160"/>
            <a:ext cx="824752" cy="456434"/>
          </a:xfrm>
          <a:prstGeom prst="wedgeRectCallout">
            <a:avLst>
              <a:gd name="adj1" fmla="val -46703"/>
              <a:gd name="adj2" fmla="val 91883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가장 빠른</a:t>
            </a:r>
            <a:r>
              <a:rPr lang="en-US" altLang="ko-KR" sz="1000" dirty="0"/>
              <a:t>, </a:t>
            </a:r>
            <a:r>
              <a:rPr lang="ko-KR" altLang="en-US" sz="1000" dirty="0"/>
              <a:t>큰길 우선 </a:t>
            </a:r>
            <a:endParaRPr lang="en-US" altLang="ko-KR" sz="1000" dirty="0"/>
          </a:p>
          <a:p>
            <a:pPr algn="ctr"/>
            <a:r>
              <a:rPr lang="en-US" altLang="ko-KR" sz="1000" dirty="0"/>
              <a:t>10</a:t>
            </a:r>
            <a:r>
              <a:rPr lang="ko-KR" altLang="en-US" sz="1000" dirty="0"/>
              <a:t>분</a:t>
            </a:r>
          </a:p>
        </p:txBody>
      </p:sp>
    </p:spTree>
    <p:extLst>
      <p:ext uri="{BB962C8B-B14F-4D97-AF65-F5344CB8AC3E}">
        <p14:creationId xmlns:p14="http://schemas.microsoft.com/office/powerpoint/2010/main" val="3423685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">
            <a:extLst>
              <a:ext uri="{FF2B5EF4-FFF2-40B4-BE49-F238E27FC236}">
                <a16:creationId xmlns:a16="http://schemas.microsoft.com/office/drawing/2014/main" id="{8873B872-413F-449C-BD75-6C4E85A72E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E98A740-3BC9-48DF-A1B0-0A5FBCC97CA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58" b="13722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83B96E5-7F63-4ED8-860E-796851E623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8050" y="802650"/>
            <a:ext cx="464456" cy="46445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D8D1266-CCEC-42E1-A8F9-4123623544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8858" y="4050852"/>
            <a:ext cx="193184" cy="193184"/>
          </a:xfrm>
          <a:prstGeom prst="rect">
            <a:avLst/>
          </a:prstGeom>
        </p:spPr>
      </p:pic>
      <p:sp>
        <p:nvSpPr>
          <p:cNvPr id="11" name="말풍선: 사각형 10">
            <a:extLst>
              <a:ext uri="{FF2B5EF4-FFF2-40B4-BE49-F238E27FC236}">
                <a16:creationId xmlns:a16="http://schemas.microsoft.com/office/drawing/2014/main" id="{1E72F2CB-1A1B-4A3A-A411-BFC57539FA6E}"/>
              </a:ext>
            </a:extLst>
          </p:cNvPr>
          <p:cNvSpPr/>
          <p:nvPr/>
        </p:nvSpPr>
        <p:spPr>
          <a:xfrm>
            <a:off x="5914060" y="1612040"/>
            <a:ext cx="1147139" cy="552040"/>
          </a:xfrm>
          <a:prstGeom prst="wedgeRectCallout">
            <a:avLst>
              <a:gd name="adj1" fmla="val -46703"/>
              <a:gd name="adj2" fmla="val 91883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r>
              <a:rPr lang="ko-KR" altLang="en-US" sz="1000" dirty="0"/>
              <a:t>층으로 이동해주세요</a:t>
            </a:r>
            <a:endParaRPr lang="en-US" altLang="ko-KR" sz="1000" dirty="0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40E611D1-FE0C-4FAF-B901-EE0293B0990D}"/>
              </a:ext>
            </a:extLst>
          </p:cNvPr>
          <p:cNvSpPr/>
          <p:nvPr/>
        </p:nvSpPr>
        <p:spPr>
          <a:xfrm rot="16200000">
            <a:off x="4218651" y="2240838"/>
            <a:ext cx="3133598" cy="257222"/>
          </a:xfrm>
          <a:prstGeom prst="rightArrow">
            <a:avLst>
              <a:gd name="adj1" fmla="val 50000"/>
              <a:gd name="adj2" fmla="val 55469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8897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7CBFF2A-9BD4-4414-BD9D-8ADD452AC2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8646" y="54289"/>
            <a:ext cx="3297834" cy="680371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0BD98B7-FE7E-4A7D-ACDC-D4608F6E92C5}"/>
              </a:ext>
            </a:extLst>
          </p:cNvPr>
          <p:cNvSpPr txBox="1"/>
          <p:nvPr/>
        </p:nvSpPr>
        <p:spPr>
          <a:xfrm>
            <a:off x="4561840" y="955040"/>
            <a:ext cx="153416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kern="0" spc="0" dirty="0">
                <a:solidFill>
                  <a:srgbClr val="000000"/>
                </a:solidFill>
                <a:effectLst/>
                <a:latin typeface="엘리스 디지털배움체" panose="020B0600000101010101" pitchFamily="50" charset="-127"/>
                <a:ea typeface="엘리스 디지털배움체" panose="020B0600000101010101" pitchFamily="50" charset="-127"/>
              </a:rPr>
              <a:t>내 위치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endParaRPr lang="ko-KR" altLang="en-US" sz="1600" dirty="0">
              <a:latin typeface="나눔고딕 ExtraBold" panose="020D0904000000000000" pitchFamily="50" charset="-127"/>
              <a:ea typeface="나눔고딕 ExtraBold" panose="020D0904000000000000" pitchFamily="50" charset="-127"/>
              <a:cs typeface="LilyUPC" panose="020B0502040204020203" pitchFamily="34" charset="-34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ECA7DA-B69D-43AA-85E9-9183A601A277}"/>
              </a:ext>
            </a:extLst>
          </p:cNvPr>
          <p:cNvSpPr txBox="1"/>
          <p:nvPr/>
        </p:nvSpPr>
        <p:spPr>
          <a:xfrm>
            <a:off x="4561840" y="1293594"/>
            <a:ext cx="122936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kern="0" spc="0" dirty="0">
                <a:solidFill>
                  <a:srgbClr val="000000"/>
                </a:solidFill>
                <a:effectLst/>
                <a:latin typeface="엘리스 디지털배움체" panose="020B0600000101010101" pitchFamily="50" charset="-127"/>
                <a:ea typeface="엘리스 디지털배움체" panose="020B0600000101010101" pitchFamily="50" charset="-127"/>
              </a:rPr>
              <a:t>TOD’S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endParaRPr lang="ko-KR" altLang="en-US" sz="15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D37613F-166E-4C3B-947D-BA17A25205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2770" y="2099814"/>
            <a:ext cx="3029585" cy="2658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900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FDDD75B0-38AC-489F-A033-9234CEA124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7083" y="54289"/>
            <a:ext cx="3297834" cy="680371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53E4258-B485-4236-8AE5-4B7F01DBC9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4050" y="2215612"/>
            <a:ext cx="2947988" cy="27231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1C209F9-4A21-4447-9017-8C95D5CA0D83}"/>
              </a:ext>
            </a:extLst>
          </p:cNvPr>
          <p:cNvSpPr txBox="1"/>
          <p:nvPr/>
        </p:nvSpPr>
        <p:spPr>
          <a:xfrm>
            <a:off x="4892498" y="947420"/>
            <a:ext cx="153416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kern="0" spc="0" dirty="0">
                <a:solidFill>
                  <a:srgbClr val="000000"/>
                </a:solidFill>
                <a:effectLst/>
                <a:latin typeface="엘리스 디지털배움체" panose="020B0600000101010101" pitchFamily="50" charset="-127"/>
                <a:ea typeface="엘리스 디지털배움체" panose="020B0600000101010101" pitchFamily="50" charset="-127"/>
              </a:rPr>
              <a:t>내 위치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endParaRPr lang="ko-KR" altLang="en-US" sz="1600" dirty="0">
              <a:latin typeface="나눔고딕 ExtraBold" panose="020D0904000000000000" pitchFamily="50" charset="-127"/>
              <a:ea typeface="나눔고딕 ExtraBold" panose="020D0904000000000000" pitchFamily="50" charset="-127"/>
              <a:cs typeface="LilyUPC" panose="020B0502040204020203" pitchFamily="34" charset="-34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968E08B-66AD-4BAC-A66A-744E56777181}"/>
              </a:ext>
            </a:extLst>
          </p:cNvPr>
          <p:cNvSpPr txBox="1"/>
          <p:nvPr/>
        </p:nvSpPr>
        <p:spPr>
          <a:xfrm>
            <a:off x="4892498" y="1289128"/>
            <a:ext cx="122936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kern="0" dirty="0" err="1">
                <a:solidFill>
                  <a:srgbClr val="000000"/>
                </a:solidFill>
                <a:latin typeface="엘리스 디지털배움체" panose="020B0600000101010101" pitchFamily="50" charset="-127"/>
                <a:ea typeface="엘리스 디지털배움체" panose="020B0600000101010101" pitchFamily="50" charset="-127"/>
              </a:rPr>
              <a:t>톰보이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endParaRPr lang="ko-KR" altLang="en-US" sz="15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65961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tailEnd type="triangle"/>
        </a:ln>
      </a:spPr>
      <a:bodyPr/>
      <a:lstStyle/>
      <a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1155</TotalTime>
  <Words>26</Words>
  <Application>Microsoft Office PowerPoint</Application>
  <PresentationFormat>와이드스크린</PresentationFormat>
  <Paragraphs>11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3" baseType="lpstr">
      <vt:lpstr>나눔고딕 ExtraBold</vt:lpstr>
      <vt:lpstr>맑은 고딕</vt:lpstr>
      <vt:lpstr>엘리스 디지털배움체</vt:lpstr>
      <vt:lpstr>한컴바탕</vt:lpstr>
      <vt:lpstr>휴먼둥근헤드라인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윤현식</dc:creator>
  <cp:lastModifiedBy>윤현식</cp:lastModifiedBy>
  <cp:revision>11</cp:revision>
  <dcterms:created xsi:type="dcterms:W3CDTF">2021-10-09T09:05:34Z</dcterms:created>
  <dcterms:modified xsi:type="dcterms:W3CDTF">2021-10-10T04:24:27Z</dcterms:modified>
</cp:coreProperties>
</file>