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7"/>
    <p:restoredTop sz="96612"/>
  </p:normalViewPr>
  <p:slideViewPr>
    <p:cSldViewPr snapToGrid="0" snapToObjects="1">
      <p:cViewPr varScale="1">
        <p:scale>
          <a:sx n="110" d="100"/>
          <a:sy n="110" d="100"/>
        </p:scale>
        <p:origin x="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0044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25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86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3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85403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0262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309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0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3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0368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88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922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7B6DF4-100E-8446-9096-109B54181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0370" y="4072759"/>
            <a:ext cx="9144000" cy="192495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az-Latn-AZ" b="1"/>
              <a:t>Specialization</a:t>
            </a:r>
            <a:r>
              <a:rPr lang="az-Latn-AZ" b="0"/>
              <a:t>:  Computer Engineering</a:t>
            </a:r>
          </a:p>
          <a:p>
            <a:pPr algn="l"/>
            <a:r>
              <a:rPr lang="az-Latn-AZ"/>
              <a:t>Group:</a:t>
            </a:r>
            <a:r>
              <a:rPr lang="az-Latn-AZ" b="0"/>
              <a:t>1312A</a:t>
            </a:r>
            <a:endParaRPr lang="az-Latn-AZ"/>
          </a:p>
          <a:p>
            <a:pPr algn="l"/>
            <a:r>
              <a:rPr lang="az-Latn-AZ" b="1"/>
              <a:t>Subject</a:t>
            </a:r>
            <a:r>
              <a:rPr lang="en-US" b="1"/>
              <a:t>: </a:t>
            </a:r>
            <a:r>
              <a:rPr lang="en-US" b="0"/>
              <a:t>Academic English</a:t>
            </a:r>
            <a:endParaRPr lang="az-Latn-AZ" b="0"/>
          </a:p>
          <a:p>
            <a:pPr algn="l"/>
            <a:r>
              <a:rPr lang="az-Latn-AZ" b="1"/>
              <a:t>Student</a:t>
            </a:r>
            <a:r>
              <a:rPr lang="az-Latn-AZ" b="0"/>
              <a:t>: İsmayilov Elgiz</a:t>
            </a:r>
          </a:p>
          <a:p>
            <a:pPr algn="l"/>
            <a:r>
              <a:rPr lang="az-Latn-AZ"/>
              <a:t>Teacher:</a:t>
            </a:r>
            <a:r>
              <a:rPr lang="az-Latn-AZ" b="0"/>
              <a:t>yusif suleymanov</a:t>
            </a:r>
            <a:endParaRPr lang="az-Latn-AZ"/>
          </a:p>
          <a:p>
            <a:pPr algn="l"/>
            <a:r>
              <a:rPr lang="az-Latn-AZ" b="1"/>
              <a:t>Topic: </a:t>
            </a:r>
            <a:r>
              <a:rPr lang="az-Latn-AZ" b="0"/>
              <a:t>Programming</a:t>
            </a:r>
            <a:endParaRPr lang="ru-AZ" b="0"/>
          </a:p>
        </p:txBody>
      </p:sp>
      <p:pic>
        <p:nvPicPr>
          <p:cNvPr id="1028" name="Picture 4" descr="Baku Engineering University - See the difference with us | ADMISSIONS OF  FOREIGN STUDENTS AT BAKU ENGINEERING UNIVERSITY HAVE ALREADY STARTED.  Applications are open for English, Azerbaijani and Russian - taught... |">
            <a:extLst>
              <a:ext uri="{FF2B5EF4-FFF2-40B4-BE49-F238E27FC236}">
                <a16:creationId xmlns:a16="http://schemas.microsoft.com/office/drawing/2014/main" id="{EFCADEC3-C149-A145-A880-989E4DA42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565" y="0"/>
            <a:ext cx="3489435" cy="278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055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FF408D-2C02-0D46-9154-BF35A007C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2682934"/>
            <a:ext cx="10178322" cy="1492132"/>
          </a:xfrm>
        </p:spPr>
        <p:txBody>
          <a:bodyPr/>
          <a:lstStyle/>
          <a:p>
            <a:r>
              <a:rPr lang="az-Latn-AZ" cap="none"/>
              <a:t>Diqqətinizə görə təşəkkürlər</a:t>
            </a:r>
            <a:endParaRPr lang="ru-AZ" cap="none"/>
          </a:p>
        </p:txBody>
      </p:sp>
    </p:spTree>
    <p:extLst>
      <p:ext uri="{BB962C8B-B14F-4D97-AF65-F5344CB8AC3E}">
        <p14:creationId xmlns:p14="http://schemas.microsoft.com/office/powerpoint/2010/main" val="2787146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782BFF-F037-A44A-BFBD-C914647F0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</a:t>
            </a:r>
            <a:endParaRPr lang="ru-A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4E2A54-C5A1-0747-88B8-B4B041BA2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/>
              <a:t>Programming is the process of creating computer programs.</a:t>
            </a:r>
          </a:p>
          <a:p>
            <a:pPr marL="0" indent="0">
              <a:buNone/>
            </a:pPr>
            <a:r>
              <a:rPr lang="en"/>
              <a:t>According to one of the founders of programming languages, Niklaus Wirth, “Programs = algorithms + data structures”.</a:t>
            </a:r>
            <a:endParaRPr lang="ru-AZ"/>
          </a:p>
        </p:txBody>
      </p:sp>
      <p:pic>
        <p:nvPicPr>
          <p:cNvPr id="4098" name="Picture 2" descr="Code Program Programming Svg Png Icon Free Download (#501921) -  OnlineWebFonts.COM">
            <a:extLst>
              <a:ext uri="{FF2B5EF4-FFF2-40B4-BE49-F238E27FC236}">
                <a16:creationId xmlns:a16="http://schemas.microsoft.com/office/drawing/2014/main" id="{B4B8EC27-52AE-374F-B330-6D897014B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200" y="3618115"/>
            <a:ext cx="2844800" cy="28575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1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F5B976-AFD6-1F49-9B05-522E2CE0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Programming language</a:t>
            </a:r>
            <a:endParaRPr lang="ru-A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86600-9B3E-964D-B317-3D4813D0B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/>
              <a:t>Most of the work of programmers is related to writing source code, testing and debugging programs in one of the programming languages.</a:t>
            </a:r>
            <a:endParaRPr lang="ru-AZ"/>
          </a:p>
        </p:txBody>
      </p:sp>
      <p:pic>
        <p:nvPicPr>
          <p:cNvPr id="3076" name="Picture 4" descr="Best C Language Classes in Ahmedabad, Online C and C++ Courses in Ahmedabad">
            <a:extLst>
              <a:ext uri="{FF2B5EF4-FFF2-40B4-BE49-F238E27FC236}">
                <a16:creationId xmlns:a16="http://schemas.microsoft.com/office/drawing/2014/main" id="{FE2C7F7E-3287-6040-9975-6CC932A19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3429000"/>
            <a:ext cx="3670300" cy="2209800"/>
          </a:xfrm>
          <a:prstGeom prst="rect">
            <a:avLst/>
          </a:prstGeom>
          <a:noFill/>
          <a:effectLst/>
          <a:scene3d>
            <a:camera prst="orthographicFront"/>
            <a:lightRig rig="sunrise" dir="t"/>
          </a:scene3d>
          <a:sp3d prstMaterial="flat">
            <a:bevelT prst="convex"/>
            <a:bevelB w="165100" prst="coolSlant"/>
          </a:sp3d>
        </p:spPr>
      </p:pic>
    </p:spTree>
    <p:extLst>
      <p:ext uri="{BB962C8B-B14F-4D97-AF65-F5344CB8AC3E}">
        <p14:creationId xmlns:p14="http://schemas.microsoft.com/office/powerpoint/2010/main" val="1594107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2FA9E3-5D73-5A40-824E-EC227658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Tools</a:t>
            </a:r>
            <a:endParaRPr lang="ru-A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C2FEA5-2C76-8D48-A65D-DF428C1B7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/>
              <a:t>In the programming process, integrated development environments are currently widely used, which usually include:</a:t>
            </a:r>
          </a:p>
          <a:p>
            <a:endParaRPr lang="en"/>
          </a:p>
          <a:p>
            <a:r>
              <a:rPr lang="en"/>
              <a:t>code editor for entering and editing the text of programs;</a:t>
            </a:r>
          </a:p>
          <a:p>
            <a:r>
              <a:rPr lang="en"/>
              <a:t>debugger for debugging (search and elimination of errors);</a:t>
            </a:r>
          </a:p>
          <a:p>
            <a:r>
              <a:rPr lang="en"/>
              <a:t>translator for converting program text into machine representation;</a:t>
            </a:r>
          </a:p>
          <a:p>
            <a:r>
              <a:rPr lang="en"/>
              <a:t>a linker for building a program from several modules;</a:t>
            </a:r>
          </a:p>
          <a:p>
            <a:r>
              <a:rPr lang="en"/>
              <a:t>other service modules and tools.</a:t>
            </a:r>
            <a:endParaRPr lang="ru-AZ"/>
          </a:p>
        </p:txBody>
      </p:sp>
    </p:spTree>
    <p:extLst>
      <p:ext uri="{BB962C8B-B14F-4D97-AF65-F5344CB8AC3E}">
        <p14:creationId xmlns:p14="http://schemas.microsoft.com/office/powerpoint/2010/main" val="2615940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9A419B-BE4D-DB4A-BF53-B6AFFAE8C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CODe editor</a:t>
            </a:r>
            <a:endParaRPr lang="ru-A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D8E235-9203-B741-AEBC-CB5E47600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en"/>
              <a:t>A text editor is an independent computer program or a component of a software package (for example, an integrated development environment source code editor or an input window in a browser) designed to create and modify text data in general and text files in particular.</a:t>
            </a:r>
            <a:endParaRPr lang="ru-AZ"/>
          </a:p>
        </p:txBody>
      </p:sp>
      <p:pic>
        <p:nvPicPr>
          <p:cNvPr id="5126" name="Picture 6" descr="design icon, color icon, code icon, editor icon">
            <a:extLst>
              <a:ext uri="{FF2B5EF4-FFF2-40B4-BE49-F238E27FC236}">
                <a16:creationId xmlns:a16="http://schemas.microsoft.com/office/drawing/2014/main" id="{29ABA295-6020-BC46-8D1C-0D24FF999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0" y="361811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819A3889-FB51-C347-B94F-F1312AB42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0" y="72113"/>
            <a:ext cx="1617865" cy="161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007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C218E8-FA49-0C4F-9D45-EDD606ADB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debugger</a:t>
            </a:r>
            <a:endParaRPr lang="ru-A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5D9AE2-0DB3-194E-9703-38F42D7FD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/>
              <a:t>A debugger (eng. debugger from bug, bug) is a computer program for automating the debugging process: finding errors in other programs, operating system kernels, SQL queries and other types of code. </a:t>
            </a:r>
            <a:endParaRPr lang="ru-AZ"/>
          </a:p>
        </p:txBody>
      </p:sp>
      <p:pic>
        <p:nvPicPr>
          <p:cNvPr id="6146" name="Picture 2" descr="Other Icons">
            <a:extLst>
              <a:ext uri="{FF2B5EF4-FFF2-40B4-BE49-F238E27FC236}">
                <a16:creationId xmlns:a16="http://schemas.microsoft.com/office/drawing/2014/main" id="{995B258B-FBCA-5944-B1C8-BDBE44E45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0" y="361811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196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A65A49-8177-7144-A0CC-74654967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Translator</a:t>
            </a:r>
            <a:endParaRPr lang="ru-A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7D5A40-19A8-4440-BB5D-30486389F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b="1"/>
              <a:t>Translator</a:t>
            </a:r>
            <a:r>
              <a:rPr lang="en"/>
              <a:t> - a program or hardware that performs the translation of a program</a:t>
            </a:r>
          </a:p>
          <a:p>
            <a:r>
              <a:rPr lang="en" b="1"/>
              <a:t>Translation of a program </a:t>
            </a:r>
            <a:r>
              <a:rPr lang="en"/>
              <a:t>is the transformation of a program presented in one of the programming languages into a program written in another language. The translator usually also performs error diagnostics, generates dictionaries of identifiers, prints out the text of the program, etc.</a:t>
            </a:r>
            <a:endParaRPr lang="ru-AZ"/>
          </a:p>
        </p:txBody>
      </p:sp>
    </p:spTree>
    <p:extLst>
      <p:ext uri="{BB962C8B-B14F-4D97-AF65-F5344CB8AC3E}">
        <p14:creationId xmlns:p14="http://schemas.microsoft.com/office/powerpoint/2010/main" val="614394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B069C0-6031-2545-9F56-C79540A17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linker</a:t>
            </a:r>
            <a:endParaRPr lang="ru-A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ABFA66-5ADB-2949-A2DB-5B82509AA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b="1"/>
              <a:t> Linker </a:t>
            </a:r>
            <a:r>
              <a:rPr lang="en"/>
              <a:t>(also a link editor, from the English link editor, linker) is a tool program that performs linking </a:t>
            </a:r>
          </a:p>
        </p:txBody>
      </p:sp>
    </p:spTree>
    <p:extLst>
      <p:ext uri="{BB962C8B-B14F-4D97-AF65-F5344CB8AC3E}">
        <p14:creationId xmlns:p14="http://schemas.microsoft.com/office/powerpoint/2010/main" val="1271284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EA2B7-5519-CF46-AD8C-06D6FDBD9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/>
              <a:t>Vocabulary</a:t>
            </a:r>
            <a:endParaRPr lang="ru-A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A55CA6-4C44-F64C-9FD6-E37C7672B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According  - Görə</a:t>
            </a:r>
          </a:p>
          <a:p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 – mühit</a:t>
            </a:r>
          </a:p>
          <a:p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highlighting</a:t>
            </a:r>
            <a:r>
              <a:rPr lang="ru-AZ">
                <a:effectLst/>
              </a:rPr>
              <a:t> </a:t>
            </a:r>
            <a:r>
              <a:rPr lang="en-US" sz="1800">
                <a:latin typeface="Calibri" panose="020F0502020204030204" pitchFamily="34" charset="0"/>
                <a:cs typeface="Times New Roman" panose="02020603050405020304" pitchFamily="18" charset="0"/>
              </a:rPr>
              <a:t> - vurğulamaq</a:t>
            </a:r>
          </a:p>
          <a:p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particular</a:t>
            </a:r>
            <a:r>
              <a:rPr lang="ru-AZ">
                <a:effectLst/>
              </a:rPr>
              <a:t> </a:t>
            </a:r>
            <a:r>
              <a:rPr lang="en-US" sz="180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– xüsusi</a:t>
            </a:r>
          </a:p>
          <a:p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performs </a:t>
            </a: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həyata keçirir</a:t>
            </a:r>
            <a:endParaRPr lang="ru-AZ"/>
          </a:p>
        </p:txBody>
      </p:sp>
    </p:spTree>
    <p:extLst>
      <p:ext uri="{BB962C8B-B14F-4D97-AF65-F5344CB8AC3E}">
        <p14:creationId xmlns:p14="http://schemas.microsoft.com/office/powerpoint/2010/main" val="2647774469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{3DE60489-3C21-A243-8A3D-8C5D6DE3A044}tf10001071</Template>
  <TotalTime>507</TotalTime>
  <Words>340</Words>
  <Application>Microsoft Macintosh PowerPoint</Application>
  <PresentationFormat>Широкоэкранный</PresentationFormat>
  <Paragraphs>35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Corbel</vt:lpstr>
      <vt:lpstr>Gill Sans MT</vt:lpstr>
      <vt:lpstr>Impact</vt:lpstr>
      <vt:lpstr>Эмблема</vt:lpstr>
      <vt:lpstr>Презентация PowerPoint</vt:lpstr>
      <vt:lpstr>Intro</vt:lpstr>
      <vt:lpstr>Programming language</vt:lpstr>
      <vt:lpstr>Tools</vt:lpstr>
      <vt:lpstr>CODe editor</vt:lpstr>
      <vt:lpstr>debugger</vt:lpstr>
      <vt:lpstr>Translator</vt:lpstr>
      <vt:lpstr>linker</vt:lpstr>
      <vt:lpstr>Vocabulary</vt:lpstr>
      <vt:lpstr>Diqqətinizə görə təşəkkürlər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ismayilov elgiz</dc:creator>
  <cp:lastModifiedBy>ismayilov elgiz</cp:lastModifiedBy>
  <cp:revision>3</cp:revision>
  <dcterms:created xsi:type="dcterms:W3CDTF">2022-10-16T10:05:44Z</dcterms:created>
  <dcterms:modified xsi:type="dcterms:W3CDTF">2022-10-17T20:19:06Z</dcterms:modified>
</cp:coreProperties>
</file>