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A359-9AF1-4AD1-8BD1-62D38A31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9AB3-FEF5-4B9B-8A87-18061E880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1924-3CC5-4EA0-A6CE-06AAEBC8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F1DD-E69E-4F91-8C7D-130AE40C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C8B5-E020-4E78-9082-1D7FF303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4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3E7F-61E2-42EE-81A6-B8DC201F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446D3-8650-438C-AE96-5693B86FB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8223-E2E3-4D3A-832D-16E97B71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36BC-30A7-4C18-AFFD-571F9AC1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603D-4F11-4389-A104-FE899A66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735E6-8E44-4E27-959A-8A75D4FC1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49E7-1C50-43C0-86AF-050532D4F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EBF1-121E-4BB2-AC08-9074AB87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18FA-9ED5-43F2-95DD-90F2787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3648-6483-4C71-8097-73C329B0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4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8014-7BBB-42B4-8D03-804FDB92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2941-434A-4CA7-83F0-72F2614E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B903-CA2C-435B-A93E-AB73B887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D92A-AF01-4BC8-A301-99572C83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2481-6680-4F88-B49A-73A7416F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F373-D448-4D15-8F1C-966A0ECF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BAB1-9504-4FE7-A23B-3BD7181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A873-F7E1-4A3B-A9E7-A17BC6CD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1A41-B1E7-489D-A591-B34EE3CA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9B6-231A-4A39-BBAA-7BA80B26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5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F7E-F489-42D6-8940-16116D4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FF57-3AE9-4543-A01C-997E4C66A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EBBC6-1A87-4A72-9ED4-3BD586182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D92C-1774-4812-A7D9-2E1FB850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7F571-0D1F-4542-84A1-ACE78CDC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8B356-111A-4BD1-8BD3-D2E34EF9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6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5E0F-42A1-4949-A553-B333422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150B-9E86-4C2A-8DE8-17533613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C3C04-DC89-4E3D-9797-BF855ED3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F0585-C52B-4749-B6DE-FA4F124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58F20-7F54-421B-B773-DD5F78167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4A37C-0028-4764-9CD6-B41AEA09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7FBC7-D9DE-4CFC-B894-0C48F7A6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1B2FC-C4D2-4BF6-A316-4CFB657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7E23-EF9F-4E3F-B008-5D61BA03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ECDA3-78C0-42C2-AB14-4764DD08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15FE3-1DF9-462C-A89F-DD281CC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7F8A0-923A-41C5-8207-7DCD227C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2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B6870-7E1B-4F04-91D3-C3DEA93F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904D5-7D98-4E6C-87A7-A9231DB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08BB-A98E-4E8F-846A-8A0499B2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411D-18C7-42AD-B4E9-4976F60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37FF-30F5-4144-AF19-A98ADCEA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6058F-11C2-4F32-9E4A-A959467E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D873-7EB4-443A-89D6-0DB02FB9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55CA-B253-464E-A6D9-2966A7F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37B9-DAD7-47A9-AEC6-5A2E07E5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3959-AD96-4C82-A5C6-9FDEEADA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1FF4-F0DF-4174-BA51-A0289152B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53C12-919F-4CBC-8D18-87CFAFF4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BA8C-AD79-49C8-A9E7-E310C89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72DD-F73D-4BEC-99D9-C1E7CA86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9421-AE16-420B-9128-DAAD271D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62A73-01B2-495B-A7A1-B1BEC6E6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0F42-CCB0-4FED-945C-36335F36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38EE-EA4B-4F4F-B184-5025BDE21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64FA-58A1-4A5C-9839-A2E521CEE3A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6510-3027-4ACA-8B72-BA8C6918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15D4-AE88-40CC-9E62-ED74BFCB6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91CB-5CC5-4D3D-AD77-A226E521E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38C-1543-45D3-98C0-AF1977408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5A973-8591-432D-A788-023C4A7C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12</a:t>
            </a:r>
          </a:p>
        </p:txBody>
      </p:sp>
    </p:spTree>
    <p:extLst>
      <p:ext uri="{BB962C8B-B14F-4D97-AF65-F5344CB8AC3E}">
        <p14:creationId xmlns:p14="http://schemas.microsoft.com/office/powerpoint/2010/main" val="104039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hat is Agile and Why is it Important?">
            <a:extLst>
              <a:ext uri="{FF2B5EF4-FFF2-40B4-BE49-F238E27FC236}">
                <a16:creationId xmlns:a16="http://schemas.microsoft.com/office/drawing/2014/main" id="{52017FE2-395A-42C1-BD98-0D474D84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" y="0"/>
            <a:ext cx="10237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is Scrum's Three Pillars?">
            <a:extLst>
              <a:ext uri="{FF2B5EF4-FFF2-40B4-BE49-F238E27FC236}">
                <a16:creationId xmlns:a16="http://schemas.microsoft.com/office/drawing/2014/main" id="{2372DB34-8698-4F43-B3F5-7431472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3" y="900404"/>
            <a:ext cx="11545034" cy="505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pdates to the Scrum Guide: The 5 Scrum values take center stage | Scrum.org">
            <a:extLst>
              <a:ext uri="{FF2B5EF4-FFF2-40B4-BE49-F238E27FC236}">
                <a16:creationId xmlns:a16="http://schemas.microsoft.com/office/drawing/2014/main" id="{6F2218E8-068F-49E8-94CE-8161A132F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3" y="0"/>
            <a:ext cx="10605853" cy="68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6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0CF0-88D8-4D6E-8401-92F16657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</a:t>
            </a:r>
            <a:r>
              <a:rPr lang="en-IN" dirty="0" err="1"/>
              <a:t>LifeCycle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5041-7A7A-4A49-86CA-4CEF95DEC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0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DLC - Software Development Life Cycle - javatpoint">
            <a:extLst>
              <a:ext uri="{FF2B5EF4-FFF2-40B4-BE49-F238E27FC236}">
                <a16:creationId xmlns:a16="http://schemas.microsoft.com/office/drawing/2014/main" id="{B0A17DF0-4158-4AF4-9774-6FD8C7FE1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82" y="356469"/>
            <a:ext cx="7423235" cy="61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6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erfall Model | Different Phases With Advantages &amp; Disadvantages">
            <a:extLst>
              <a:ext uri="{FF2B5EF4-FFF2-40B4-BE49-F238E27FC236}">
                <a16:creationId xmlns:a16="http://schemas.microsoft.com/office/drawing/2014/main" id="{EB034D0A-850B-47E6-8996-1762FB95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09538"/>
            <a:ext cx="8791575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DLC - Iterative Model - Tutorialspoint">
            <a:extLst>
              <a:ext uri="{FF2B5EF4-FFF2-40B4-BE49-F238E27FC236}">
                <a16:creationId xmlns:a16="http://schemas.microsoft.com/office/drawing/2014/main" id="{F948A1D6-7F4A-492A-A199-216F9097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66" y="1707501"/>
            <a:ext cx="9826667" cy="39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7BE33A-F83F-4EC7-ACC4-51C4932929EC}"/>
              </a:ext>
            </a:extLst>
          </p:cNvPr>
          <p:cNvSpPr txBox="1"/>
          <p:nvPr/>
        </p:nvSpPr>
        <p:spPr>
          <a:xfrm>
            <a:off x="4253204" y="447868"/>
            <a:ext cx="368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Iterative Model</a:t>
            </a:r>
          </a:p>
        </p:txBody>
      </p:sp>
    </p:spTree>
    <p:extLst>
      <p:ext uri="{BB962C8B-B14F-4D97-AF65-F5344CB8AC3E}">
        <p14:creationId xmlns:p14="http://schemas.microsoft.com/office/powerpoint/2010/main" val="422551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terative Model (Software Engineering) - javatpoint">
            <a:extLst>
              <a:ext uri="{FF2B5EF4-FFF2-40B4-BE49-F238E27FC236}">
                <a16:creationId xmlns:a16="http://schemas.microsoft.com/office/drawing/2014/main" id="{2DD6454A-B01A-42EE-BB42-3C5FECCC3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44" y="121298"/>
            <a:ext cx="8864312" cy="661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2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Engineering | SDLC V-Model - GeeksforGeeks">
            <a:extLst>
              <a:ext uri="{FF2B5EF4-FFF2-40B4-BE49-F238E27FC236}">
                <a16:creationId xmlns:a16="http://schemas.microsoft.com/office/drawing/2014/main" id="{932DD1D7-5E4D-4A00-8AC8-98910155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69" y="502628"/>
            <a:ext cx="7356661" cy="58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9 reasons to choose Agile Methodology for Mobile App Development | Packt Hub">
            <a:extLst>
              <a:ext uri="{FF2B5EF4-FFF2-40B4-BE49-F238E27FC236}">
                <a16:creationId xmlns:a16="http://schemas.microsoft.com/office/drawing/2014/main" id="{2A9DAB50-2A74-4802-B0CD-E6DB051F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9840"/>
            <a:ext cx="1143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1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7FEC-7652-4ACC-B72A-F9924C08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Values</a:t>
            </a:r>
          </a:p>
        </p:txBody>
      </p:sp>
      <p:pic>
        <p:nvPicPr>
          <p:cNvPr id="6146" name="Picture 2" descr="How is Scrum Related to Agile Manifesto? | by Warren Lynch | Medium">
            <a:extLst>
              <a:ext uri="{FF2B5EF4-FFF2-40B4-BE49-F238E27FC236}">
                <a16:creationId xmlns:a16="http://schemas.microsoft.com/office/drawing/2014/main" id="{9FD4C166-1A0C-4220-ABA5-63021F0D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33" y="2054288"/>
            <a:ext cx="9210534" cy="41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62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Agile</vt:lpstr>
      <vt:lpstr>Software Development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Values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DevOps</dc:title>
  <dc:creator>Faiz Khan</dc:creator>
  <cp:lastModifiedBy>Faiz Khan</cp:lastModifiedBy>
  <cp:revision>8</cp:revision>
  <dcterms:created xsi:type="dcterms:W3CDTF">2021-03-13T02:42:33Z</dcterms:created>
  <dcterms:modified xsi:type="dcterms:W3CDTF">2021-03-13T04:20:21Z</dcterms:modified>
</cp:coreProperties>
</file>