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1171-4FE8-482A-B4C0-80784AB2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D5C6-D599-40A6-A22F-D2A5F2EA1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327D-CC01-4949-AA55-C588628F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9863-D3C2-430E-90C0-2C3BE86D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1A44-F515-4E4D-8F07-3E9AD10E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CF27-7AE3-4566-BC8C-3C97E033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85E1C-2D9C-47AD-BDD4-0A22ED373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408F-AD3C-42CD-8330-12D007D9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B60E-C051-47CB-A597-ED0B6F87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D9FF-64F5-47EB-B450-8551340A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7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EB234-9EAA-4A4E-BA17-394F6B6DC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327F9-9FA1-45A7-BE51-6AC49DD3C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AD4D-3769-4B82-8BD3-DA93B1C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69EA-EA32-4AE2-92AA-C69EEBC0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0555-2184-449B-A175-4DB5EC1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50D2-08A3-4180-9EE5-85842249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A504-CE15-426F-B1A0-E52C624C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101E-C44B-4292-ACE6-D301AB9A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B58D-CD9D-4EE8-9EFE-CD21E62F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71E0-A8B8-47F7-BF88-C783B1C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CBF3-F44C-4D4B-B272-5B08648A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5CDD-30AE-4726-92DF-AF100D7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91E7-7485-4EEC-AF81-EF80EAA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C5B-4B4B-4C00-81CA-C97213C7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2663-A51C-4DDD-BE69-F4ADE770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47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34D-3DE8-43AE-A654-00586BA1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B7A1-0F90-4BE8-8748-36974A374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F06E4-AA69-46DE-9189-37ECA730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72254-4305-4326-A0A6-B75FD89F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ECFA-8F9D-4635-859E-188C881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4F10-BDDE-46B3-98FA-AF67B5B1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0403-1752-4068-A39C-685BAF45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7548-3F56-4735-A732-B767AC18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77ADF-0286-4655-94C1-207E0B03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764C1-2B94-47EF-8DB9-8111AF76A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39EB3-859C-4C18-9638-C1921B5F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DF5C6-E961-49DF-BE05-9280E645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1CFB8-6200-479A-A1B1-D2C76998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B541D-C728-41A0-BC03-ECFB4966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521D-2868-4A2A-BB24-3C670273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F9DE9-24B7-4311-BF12-76733C8E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1433A-958D-4C74-BB81-460DB5E6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8CA01-B5C7-4EC4-BA24-E8A380F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4AF16-19D4-47D1-BF19-5EAF13DA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F56E1-28EF-480A-A646-2989E4F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109A3-49AE-4072-BE59-4F242EAD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8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8347-6135-4A05-B0EC-43EB5D76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C8E-05CE-46CF-857E-BA2C559C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1310-ADC4-42F7-9CC8-956DAFDAE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8543B-0145-4725-933C-43E41B6F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C1100-6E5F-40C0-A6AD-371368CF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EA2E7-D9EB-41BA-807C-D0FF609E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5712-DDD5-4CFF-B233-10CB1CAC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0E498-91CD-4E83-A95A-8FE7BD57F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E5F62-A5F9-4CA0-93CD-B2C80078C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1AA6-C2C5-4D4F-8F3D-E6559C52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87F3C-A2AA-4438-BE24-49ECC512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37B66-D3FD-4F88-9F9C-999E6A85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9339F-1FCD-43A1-8FCA-3997F175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B4BA4-3D86-4934-B010-838F755F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1758-9043-4271-B54E-5134AEE3D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2620-7453-4EC1-B5A3-061B1BF10AD7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A5E1-0F7F-4787-AC01-F81024F11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2024-3B89-4FB1-9891-56068F840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6616-C5F2-4541-8E9E-F4F7F76CC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2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1E9B-3368-46BC-8961-929CE832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041" y="1041400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Induction Training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615E1-83CC-40C1-AE8A-192811CD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41" y="4685114"/>
            <a:ext cx="9144000" cy="1655762"/>
          </a:xfrm>
        </p:spPr>
        <p:txBody>
          <a:bodyPr/>
          <a:lstStyle/>
          <a:p>
            <a:r>
              <a:rPr lang="en-IN" sz="3600" dirty="0"/>
              <a:t>Day 1</a:t>
            </a:r>
          </a:p>
          <a:p>
            <a:endParaRPr lang="en-IN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3C1A-0978-4B17-8345-F1929CFC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What is a Programming Language?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AE1E-7D58-4177-ABC1-EE76A711F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7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488C-6BA2-4260-81D8-C8986D91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What is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3B11-B06A-4CF8-A9C3-5BE239A2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form of language that allows you to communicate your intentions to a software that translates it to machine/binary code</a:t>
            </a:r>
          </a:p>
        </p:txBody>
      </p:sp>
    </p:spTree>
    <p:extLst>
      <p:ext uri="{BB962C8B-B14F-4D97-AF65-F5344CB8AC3E}">
        <p14:creationId xmlns:p14="http://schemas.microsoft.com/office/powerpoint/2010/main" val="310347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16E-543B-468E-96DE-ACBEDE9F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Classification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7934-B51B-4609-B01E-2BC93A85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can you do/features? </a:t>
            </a:r>
            <a:r>
              <a:rPr lang="en-IN" dirty="0">
                <a:solidFill>
                  <a:schemeClr val="accent1"/>
                </a:solidFill>
              </a:rPr>
              <a:t>Paradigms</a:t>
            </a:r>
          </a:p>
          <a:p>
            <a:r>
              <a:rPr lang="en-IN" dirty="0"/>
              <a:t>How is it Implemented? </a:t>
            </a:r>
            <a:r>
              <a:rPr lang="en-IN" dirty="0">
                <a:solidFill>
                  <a:schemeClr val="accent1"/>
                </a:solidFill>
              </a:rPr>
              <a:t>Compiled/Interpreted</a:t>
            </a:r>
          </a:p>
          <a:p>
            <a:r>
              <a:rPr lang="en-IN" dirty="0"/>
              <a:t>Type System? </a:t>
            </a:r>
            <a:r>
              <a:rPr lang="en-IN" dirty="0">
                <a:solidFill>
                  <a:schemeClr val="accent1"/>
                </a:solidFill>
              </a:rPr>
              <a:t>Statically Typed/Dynamically Typed</a:t>
            </a:r>
          </a:p>
          <a:p>
            <a:r>
              <a:rPr lang="en-IN" dirty="0"/>
              <a:t>Type Safety? </a:t>
            </a:r>
            <a:r>
              <a:rPr lang="en-IN" dirty="0">
                <a:solidFill>
                  <a:schemeClr val="accent1"/>
                </a:solidFill>
              </a:rPr>
              <a:t>Strongly Typed/ Weakly Typed</a:t>
            </a:r>
          </a:p>
          <a:p>
            <a:r>
              <a:rPr lang="en-IN" dirty="0"/>
              <a:t>Level of Abstraction? </a:t>
            </a:r>
            <a:r>
              <a:rPr lang="en-IN" dirty="0">
                <a:solidFill>
                  <a:schemeClr val="accent1"/>
                </a:solidFill>
              </a:rPr>
              <a:t>High Level/ Low Level</a:t>
            </a:r>
          </a:p>
        </p:txBody>
      </p:sp>
    </p:spTree>
    <p:extLst>
      <p:ext uri="{BB962C8B-B14F-4D97-AF65-F5344CB8AC3E}">
        <p14:creationId xmlns:p14="http://schemas.microsoft.com/office/powerpoint/2010/main" val="212350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7C08-288C-43F1-BC1C-742B0DC9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2F13-F18B-454A-B46F-69F638A7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Object-oriented programming (OOP) is a programming paradigm based on the concept of "objects", which can contain data and code: data in the form of fields (often known as attributes or properties), and code, in the form of procedures (often known as methods).</a:t>
            </a:r>
          </a:p>
          <a:p>
            <a:r>
              <a:rPr lang="en-IN" dirty="0"/>
              <a:t>OOP languages are diverse, but the most popular ones are class-based, meaning that objects are instances of classes, which also determine their types.</a:t>
            </a:r>
          </a:p>
        </p:txBody>
      </p:sp>
    </p:spTree>
    <p:extLst>
      <p:ext uri="{BB962C8B-B14F-4D97-AF65-F5344CB8AC3E}">
        <p14:creationId xmlns:p14="http://schemas.microsoft.com/office/powerpoint/2010/main" val="357986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EBB7-AB35-4F45-AE8D-18E9F952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Introduction to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8BE5F-9C38-4887-B90D-B7927E97D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0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0116-78D0-4679-93F6-C3693BC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DC00-7905-428F-B2D7-50A7C936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is a class-based, object-oriented programming language that is designed to have as few implementation dependencies as possible.</a:t>
            </a:r>
          </a:p>
          <a:p>
            <a:r>
              <a:rPr lang="en-IN" dirty="0"/>
              <a:t>It is a general-purpose programming language intended to let application developers write one, run anywhere (WORA).</a:t>
            </a:r>
          </a:p>
          <a:p>
            <a:r>
              <a:rPr lang="en-IN" dirty="0"/>
              <a:t>Wikipedia Article references</a:t>
            </a:r>
          </a:p>
        </p:txBody>
      </p:sp>
    </p:spTree>
    <p:extLst>
      <p:ext uri="{BB962C8B-B14F-4D97-AF65-F5344CB8AC3E}">
        <p14:creationId xmlns:p14="http://schemas.microsoft.com/office/powerpoint/2010/main" val="134766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7B96-F970-4E3D-996D-75CA2E0F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History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7369-DDA2-4415-A92D-D14250CD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Wikipedia Article</a:t>
            </a:r>
          </a:p>
        </p:txBody>
      </p:sp>
    </p:spTree>
    <p:extLst>
      <p:ext uri="{BB962C8B-B14F-4D97-AF65-F5344CB8AC3E}">
        <p14:creationId xmlns:p14="http://schemas.microsoft.com/office/powerpoint/2010/main" val="173491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618A-A8EA-47D0-8AE8-4C8EE4A9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8FE0-6664-4CAD-A560-6FB5BB07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2052" cy="3305668"/>
          </a:xfrm>
        </p:spPr>
        <p:txBody>
          <a:bodyPr numCol="2">
            <a:normAutofit/>
          </a:bodyPr>
          <a:lstStyle/>
          <a:p>
            <a:r>
              <a:rPr lang="en-IN" dirty="0"/>
              <a:t>Simple</a:t>
            </a:r>
          </a:p>
          <a:p>
            <a:r>
              <a:rPr lang="en-IN" dirty="0"/>
              <a:t>Object-Oriented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Platform independent</a:t>
            </a:r>
          </a:p>
          <a:p>
            <a:r>
              <a:rPr lang="en-IN" dirty="0"/>
              <a:t>Secured</a:t>
            </a:r>
          </a:p>
          <a:p>
            <a:r>
              <a:rPr lang="en-IN" dirty="0"/>
              <a:t>Robust</a:t>
            </a:r>
          </a:p>
          <a:p>
            <a:r>
              <a:rPr lang="en-IN" dirty="0"/>
              <a:t>Architecture neutral</a:t>
            </a:r>
          </a:p>
          <a:p>
            <a:r>
              <a:rPr lang="en-IN" dirty="0"/>
              <a:t>Interpreted</a:t>
            </a:r>
          </a:p>
          <a:p>
            <a:r>
              <a:rPr lang="en-IN" dirty="0"/>
              <a:t>High Performance</a:t>
            </a:r>
          </a:p>
          <a:p>
            <a:r>
              <a:rPr lang="en-IN" dirty="0"/>
              <a:t>Multithreaded</a:t>
            </a:r>
          </a:p>
          <a:p>
            <a:r>
              <a:rPr lang="en-IN" dirty="0"/>
              <a:t>Distributed</a:t>
            </a:r>
          </a:p>
          <a:p>
            <a:r>
              <a:rPr lang="en-IN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86546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830C-08AE-4C05-9499-935440D1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Where is Java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0EFB-97D7-4360-ABAD-F7CB5258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Almost Everywhere!</a:t>
            </a:r>
          </a:p>
        </p:txBody>
      </p:sp>
    </p:spTree>
    <p:extLst>
      <p:ext uri="{BB962C8B-B14F-4D97-AF65-F5344CB8AC3E}">
        <p14:creationId xmlns:p14="http://schemas.microsoft.com/office/powerpoint/2010/main" val="358489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FB31-9050-4A43-906B-1F2B2372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Memory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E79D-CCDD-4307-9454-7E8F0C7B0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7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CF59-469B-4E02-A25B-D4D25726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# </a:t>
            </a:r>
            <a:r>
              <a:rPr lang="en-IN" dirty="0" err="1">
                <a:solidFill>
                  <a:schemeClr val="tx2"/>
                </a:solidFill>
              </a:rPr>
              <a:t>whoami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0088-6054-44C2-8DA5-BEE64457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Faiz Mohammad Khan</a:t>
            </a:r>
          </a:p>
          <a:p>
            <a:r>
              <a:rPr lang="en-IN" dirty="0"/>
              <a:t>Corporate Trainer</a:t>
            </a:r>
          </a:p>
          <a:p>
            <a:r>
              <a:rPr lang="en-IN" dirty="0"/>
              <a:t>Cloud Native Applications</a:t>
            </a:r>
          </a:p>
          <a:p>
            <a:r>
              <a:rPr lang="en-IN" dirty="0">
                <a:solidFill>
                  <a:schemeClr val="accent1"/>
                </a:solidFill>
              </a:rPr>
              <a:t>Train you on Java, Oracle DB, and Microservices</a:t>
            </a:r>
          </a:p>
          <a:p>
            <a:r>
              <a:rPr lang="en-IN" dirty="0">
                <a:solidFill>
                  <a:schemeClr val="accent1"/>
                </a:solidFill>
              </a:rPr>
              <a:t>With your for next 24 working days</a:t>
            </a:r>
          </a:p>
          <a:p>
            <a:r>
              <a:rPr lang="en-IN" dirty="0"/>
              <a:t>@ghost0x07</a:t>
            </a:r>
          </a:p>
          <a:p>
            <a:r>
              <a:rPr lang="en-IN" dirty="0"/>
              <a:t>linkedin.com/in/fmk3249</a:t>
            </a:r>
          </a:p>
        </p:txBody>
      </p:sp>
    </p:spTree>
    <p:extLst>
      <p:ext uri="{BB962C8B-B14F-4D97-AF65-F5344CB8AC3E}">
        <p14:creationId xmlns:p14="http://schemas.microsoft.com/office/powerpoint/2010/main" val="175169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F614-4240-41AB-8BB1-8A02E347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2AB4-6328-4817-B694-A3E6B184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Memory management is the process of allocating new objects and removing unused objects to make space for those new object allocations. </a:t>
            </a:r>
          </a:p>
          <a:p>
            <a:r>
              <a:rPr lang="en-IN" dirty="0"/>
              <a:t>Garbage Collector</a:t>
            </a:r>
          </a:p>
          <a:p>
            <a:r>
              <a:rPr lang="en-IN" dirty="0"/>
              <a:t>Better to be covered by the end of this Course</a:t>
            </a:r>
          </a:p>
          <a:p>
            <a:r>
              <a:rPr lang="en-IN" dirty="0"/>
              <a:t>https://dzone.com/articles/java-memory-management</a:t>
            </a:r>
          </a:p>
        </p:txBody>
      </p:sp>
    </p:spTree>
    <p:extLst>
      <p:ext uri="{BB962C8B-B14F-4D97-AF65-F5344CB8AC3E}">
        <p14:creationId xmlns:p14="http://schemas.microsoft.com/office/powerpoint/2010/main" val="291738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80EE-EF83-44FE-9945-B4CD9D8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The Java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7ADF-1CFC-4E42-8EE3-2E1688245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7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BE06-1723-4A31-9127-89904247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Components of a Java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F2A9-0E4C-4ED9-9854-A9A95E68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Development Kit</a:t>
            </a:r>
          </a:p>
          <a:p>
            <a:r>
              <a:rPr lang="en-IN" dirty="0"/>
              <a:t>Java Runtime Environment</a:t>
            </a:r>
          </a:p>
          <a:p>
            <a:r>
              <a:rPr lang="en-IN" dirty="0"/>
              <a:t>Java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80715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93A1-835F-4A6B-A5AE-1B3E1CD8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Choosing Java Version and Vendor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18AB-5D3C-4414-9BE6-6445F5B3D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42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17C5-826A-4299-8BB3-07AF9224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Icebreaker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3337-3406-4564-BF39-0F536F63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Your Name</a:t>
            </a:r>
          </a:p>
          <a:p>
            <a:r>
              <a:rPr lang="en-IN" dirty="0"/>
              <a:t>Place of Origin</a:t>
            </a:r>
          </a:p>
          <a:p>
            <a:r>
              <a:rPr lang="en-IN" dirty="0">
                <a:solidFill>
                  <a:schemeClr val="accent1"/>
                </a:solidFill>
              </a:rPr>
              <a:t>Branch in Bachelors’</a:t>
            </a:r>
          </a:p>
          <a:p>
            <a:r>
              <a:rPr lang="en-IN" dirty="0">
                <a:solidFill>
                  <a:schemeClr val="accent1"/>
                </a:solidFill>
              </a:rPr>
              <a:t>What do you know about Java, Oracle/SQL/DBMS, and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374070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9793-EA77-4AD3-82D2-7A03D372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The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2A98-D677-4B67-AD91-8CEB8E2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Discussion Based Training*</a:t>
            </a:r>
          </a:p>
          <a:p>
            <a:r>
              <a:rPr lang="en-IN" dirty="0">
                <a:solidFill>
                  <a:schemeClr val="accent1"/>
                </a:solidFill>
              </a:rPr>
              <a:t>Speak your mind out</a:t>
            </a:r>
          </a:p>
          <a:p>
            <a:r>
              <a:rPr lang="en-IN" sz="2400" i="1" dirty="0"/>
              <a:t>Or type it out if you don’t have a mic</a:t>
            </a:r>
          </a:p>
          <a:p>
            <a:r>
              <a:rPr lang="en-IN" dirty="0"/>
              <a:t>Less theory more hands-on</a:t>
            </a:r>
          </a:p>
          <a:p>
            <a:r>
              <a:rPr lang="en-IN" dirty="0"/>
              <a:t>Pragmatic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36264-2353-4105-B7A8-207982473054}"/>
              </a:ext>
            </a:extLst>
          </p:cNvPr>
          <p:cNvSpPr txBox="1"/>
          <p:nvPr/>
        </p:nvSpPr>
        <p:spPr>
          <a:xfrm>
            <a:off x="838200" y="6176963"/>
            <a:ext cx="355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solidFill>
                  <a:schemeClr val="bg2"/>
                </a:solidFill>
              </a:rPr>
              <a:t>*Google Search/Cheating is allowed</a:t>
            </a:r>
          </a:p>
        </p:txBody>
      </p:sp>
    </p:spTree>
    <p:extLst>
      <p:ext uri="{BB962C8B-B14F-4D97-AF65-F5344CB8AC3E}">
        <p14:creationId xmlns:p14="http://schemas.microsoft.com/office/powerpoint/2010/main" val="323554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4FDF-7A87-4BF0-A5CB-BCF7C6F0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Introduction to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5E96B-CC08-4DCF-ABC2-9F0E859AB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1D1-9AE3-4F47-AEAA-4AFA302E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7A1F-FCBF-4B67-B60D-3BCDE330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is the process of writing a program</a:t>
            </a:r>
          </a:p>
          <a:p>
            <a:r>
              <a:rPr lang="en-IN" dirty="0">
                <a:solidFill>
                  <a:schemeClr val="accent1"/>
                </a:solidFill>
              </a:rPr>
              <a:t>A program is a set of instructions that instructs a computer to perform various tasks.</a:t>
            </a:r>
          </a:p>
        </p:txBody>
      </p:sp>
    </p:spTree>
    <p:extLst>
      <p:ext uri="{BB962C8B-B14F-4D97-AF65-F5344CB8AC3E}">
        <p14:creationId xmlns:p14="http://schemas.microsoft.com/office/powerpoint/2010/main" val="39843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3902-A48F-44A7-ACDB-4836E601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Need for Programming?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B812-880B-4806-82D1-1D05D3BFC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9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5123-6EA5-48B6-9B82-9C5A28C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Need for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AF87-E068-46E6-9F26-A8B335F7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computer is a machine that can be instructed to carry out sequences of arithmetic or logical operations automatically via computer programming.</a:t>
            </a:r>
          </a:p>
          <a:p>
            <a:r>
              <a:rPr lang="en-IN" dirty="0"/>
              <a:t>Computers are rapidly evolving and have started to perform many different tasks.</a:t>
            </a:r>
          </a:p>
          <a:p>
            <a:r>
              <a:rPr lang="en-IN" dirty="0">
                <a:solidFill>
                  <a:schemeClr val="accent1"/>
                </a:solidFill>
              </a:rPr>
              <a:t>Programming can be used to automate redundant and repeatable tasks, and abstract them for the Human.</a:t>
            </a:r>
          </a:p>
          <a:p>
            <a:r>
              <a:rPr lang="en-IN" dirty="0">
                <a:solidFill>
                  <a:schemeClr val="accent1"/>
                </a:solidFill>
              </a:rPr>
              <a:t>Humans can focus on more important tasks at hand.</a:t>
            </a:r>
          </a:p>
        </p:txBody>
      </p:sp>
    </p:spTree>
    <p:extLst>
      <p:ext uri="{BB962C8B-B14F-4D97-AF65-F5344CB8AC3E}">
        <p14:creationId xmlns:p14="http://schemas.microsoft.com/office/powerpoint/2010/main" val="1086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F7AB-5F5E-4111-B9B3-33645BC3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Jargon Busting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0336-F60D-4EBC-A571-75F96AB7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Program</a:t>
            </a:r>
          </a:p>
          <a:p>
            <a:r>
              <a:rPr lang="en-IN" dirty="0"/>
              <a:t>Software</a:t>
            </a:r>
          </a:p>
          <a:p>
            <a:r>
              <a:rPr lang="en-IN" dirty="0"/>
              <a:t>Application</a:t>
            </a:r>
          </a:p>
          <a:p>
            <a:r>
              <a:rPr lang="en-IN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2586957"/>
      </p:ext>
    </p:extLst>
  </p:cSld>
  <p:clrMapOvr>
    <a:masterClrMapping/>
  </p:clrMapOvr>
</p:sld>
</file>

<file path=ppt/theme/theme1.xml><?xml version="1.0" encoding="utf-8"?>
<a:theme xmlns:a="http://schemas.openxmlformats.org/drawingml/2006/main" name="CNA">
  <a:themeElements>
    <a:clrScheme name="CNA">
      <a:dk1>
        <a:srgbClr val="002B36"/>
      </a:dk1>
      <a:lt1>
        <a:srgbClr val="EBF2FA"/>
      </a:lt1>
      <a:dk2>
        <a:srgbClr val="14591D"/>
      </a:dk2>
      <a:lt2>
        <a:srgbClr val="FAC819"/>
      </a:lt2>
      <a:accent1>
        <a:srgbClr val="D71D4C"/>
      </a:accent1>
      <a:accent2>
        <a:srgbClr val="14591D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1D4C"/>
      </a:hlink>
      <a:folHlink>
        <a:srgbClr val="EBF2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NA" id="{415976BF-EC07-4D91-A01A-DAB36B3E061C}" vid="{8B55D6A1-085D-4C65-BF17-F4D39FC004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CNA</Template>
  <TotalTime>264</TotalTime>
  <Words>520</Words>
  <Application>Microsoft Office PowerPoint</Application>
  <PresentationFormat>Widescreen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CNA</vt:lpstr>
      <vt:lpstr>Induction Training Program</vt:lpstr>
      <vt:lpstr># whoami</vt:lpstr>
      <vt:lpstr>Icebreaker</vt:lpstr>
      <vt:lpstr>The Training</vt:lpstr>
      <vt:lpstr>Introduction to Programming</vt:lpstr>
      <vt:lpstr>What is Programming?</vt:lpstr>
      <vt:lpstr>Need for Programming?</vt:lpstr>
      <vt:lpstr>Need for Programming?</vt:lpstr>
      <vt:lpstr>Jargon Busting</vt:lpstr>
      <vt:lpstr>What is a Programming Language?</vt:lpstr>
      <vt:lpstr>What is a Programming Language</vt:lpstr>
      <vt:lpstr>Classification of Programming Languages</vt:lpstr>
      <vt:lpstr>Object Oriented Programming</vt:lpstr>
      <vt:lpstr>Introduction to Java</vt:lpstr>
      <vt:lpstr>What is Java?</vt:lpstr>
      <vt:lpstr>History of Java</vt:lpstr>
      <vt:lpstr>Features of Java</vt:lpstr>
      <vt:lpstr>Where is Java used?</vt:lpstr>
      <vt:lpstr>Memory Management</vt:lpstr>
      <vt:lpstr>Memory Management</vt:lpstr>
      <vt:lpstr>The Java Environment</vt:lpstr>
      <vt:lpstr>Components of a Java Environment</vt:lpstr>
      <vt:lpstr>Choosing Java Version and Vendor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Training Program</dc:title>
  <dc:creator>Faiz Khan</dc:creator>
  <cp:lastModifiedBy>Faiz Khan</cp:lastModifiedBy>
  <cp:revision>56</cp:revision>
  <dcterms:created xsi:type="dcterms:W3CDTF">2021-02-28T19:06:56Z</dcterms:created>
  <dcterms:modified xsi:type="dcterms:W3CDTF">2021-03-01T04:04:08Z</dcterms:modified>
</cp:coreProperties>
</file>