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59" r:id="rId4"/>
    <p:sldId id="260" r:id="rId5"/>
    <p:sldId id="257" r:id="rId6"/>
    <p:sldId id="258" r:id="rId7"/>
    <p:sldId id="263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3D57-F085-4988-A02F-836AE4AA8D80}" type="datetimeFigureOut">
              <a:rPr lang="en-US" smtClean="0"/>
              <a:pPr/>
              <a:t>12/10/2014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61D4-CA18-44A9-8FD8-E6962D136FE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61D4-CA18-44A9-8FD8-E6962D136FE1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n>
                  <a:solidFill>
                    <a:schemeClr val="bg2">
                      <a:lumMod val="25000"/>
                    </a:schemeClr>
                  </a:solidFill>
                </a:ln>
              </a:rPr>
              <a:t>Project Presentation</a:t>
            </a:r>
            <a:endParaRPr lang="en-US" dirty="0">
              <a:ln>
                <a:solidFill>
                  <a:schemeClr val="bg2">
                    <a:lumMod val="25000"/>
                  </a:schemeClr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/>
          </a:bodyPr>
          <a:lstStyle/>
          <a:p>
            <a:pPr algn="ctr"/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Group </a:t>
            </a:r>
            <a:r>
              <a:rPr lang="en-US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No -29, SEM VII</a:t>
            </a:r>
          </a:p>
          <a:p>
            <a:pPr algn="ctr"/>
            <a:r>
              <a:rPr lang="en-US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CSE, BIT </a:t>
            </a:r>
            <a:r>
              <a:rPr lang="en-US" b="1" dirty="0" err="1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Mesra</a:t>
            </a:r>
            <a:endParaRPr lang="en-US" b="1" dirty="0" smtClean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Group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members :	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Project Guide:</a:t>
            </a:r>
          </a:p>
          <a:p>
            <a:pPr algn="l"/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Prem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Kamal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(BE/1130/2011)	Dr.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Sujan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Kumar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Saha</a:t>
            </a:r>
            <a:endParaRPr lang="en-US" sz="2200" dirty="0" smtClean="0">
              <a:solidFill>
                <a:schemeClr val="accent5">
                  <a:lumMod val="7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l"/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Saurabh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Garg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(BE/1146/2011)</a:t>
            </a:r>
          </a:p>
          <a:p>
            <a:pPr algn="l"/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Rahul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Nori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(BE/1159/2011)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symptoms</a:t>
            </a:r>
          </a:p>
          <a:p>
            <a:pPr lvl="1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Websites used to scrape data from:</a:t>
            </a:r>
          </a:p>
          <a:p>
            <a:pPr lvl="2"/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http://www.medicinenet.com/</a:t>
            </a:r>
          </a:p>
          <a:p>
            <a:pPr lvl="2"/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http://symptomchecker.webmd.com</a:t>
            </a:r>
          </a:p>
          <a:p>
            <a:pPr lvl="1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Tech Used : Python 2.7,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urllib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urllib2, bs4</a:t>
            </a:r>
          </a:p>
          <a:p>
            <a:pPr lvl="1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Algorithm Used:</a:t>
            </a:r>
          </a:p>
          <a:p>
            <a:pPr lvl="2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Finding out the pattern in the page source of the websites and deriving the contents by separating the tags.</a:t>
            </a:r>
          </a:p>
          <a:p>
            <a:pPr lvl="1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</a:p>
          <a:p>
            <a:pPr lvl="1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Data Extraction from:</a:t>
            </a:r>
          </a:p>
          <a:p>
            <a:pPr lvl="2"/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https://onlinedoctor.lloydspharmacy.com/</a:t>
            </a:r>
          </a:p>
          <a:p>
            <a:pPr lvl="2"/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https://www.lloydsonlinedoctor.ie/</a:t>
            </a:r>
          </a:p>
          <a:p>
            <a:pPr lvl="2"/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http://www.netdoctor.co.uk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Tech in Use : Python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Algorithm to follow:</a:t>
            </a:r>
          </a:p>
          <a:p>
            <a:pPr lvl="2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Cron job / Timed requests by the doctor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Cleaning of Input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Removing the erratic words and replacing them with the most suitable word in context.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Statistical based approach to find the most suitable word for replacement.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Tech Used : Python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data storage of the words of a dictionary and symptoms is used.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till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b="1" dirty="0" smtClean="0"/>
              <a:t>Algorithm Used</a:t>
            </a:r>
            <a:r>
              <a:rPr lang="en-US" dirty="0" smtClean="0"/>
              <a:t>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If the word is present in the dictionary, directly return the word.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If it is not, then choose the one that requires the least number of changes to form the possible word. The changes include:  </a:t>
            </a: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insertion</a:t>
            </a:r>
            <a:r>
              <a:rPr lang="en-US" dirty="0" smtClean="0"/>
              <a:t> / </a:t>
            </a: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deletion</a:t>
            </a:r>
            <a:r>
              <a:rPr lang="en-US" dirty="0" smtClean="0"/>
              <a:t> / </a:t>
            </a: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replacement</a:t>
            </a:r>
            <a:r>
              <a:rPr lang="en-US" dirty="0" smtClean="0"/>
              <a:t> / </a:t>
            </a: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transposition</a:t>
            </a:r>
            <a:r>
              <a:rPr lang="en-US" dirty="0" smtClean="0"/>
              <a:t> of characters and splitting of word, all given equal weights.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Modification, we are working on </a:t>
            </a:r>
            <a:r>
              <a:rPr lang="en-US" dirty="0" smtClean="0"/>
              <a:t>: In </a:t>
            </a:r>
            <a:r>
              <a:rPr lang="en-US" dirty="0" smtClean="0"/>
              <a:t>case of </a:t>
            </a:r>
            <a:r>
              <a:rPr lang="en-US" dirty="0" smtClean="0"/>
              <a:t>ambiguity / senseless words, </a:t>
            </a:r>
            <a:r>
              <a:rPr lang="en-US" dirty="0" smtClean="0"/>
              <a:t>the terms that are medically more suitable are </a:t>
            </a:r>
            <a:r>
              <a:rPr lang="en-US" dirty="0" smtClean="0"/>
              <a:t>to be printed.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en-US" b="1" dirty="0" smtClean="0"/>
              <a:t>Finding the root word of a word in the description</a:t>
            </a:r>
            <a:endParaRPr lang="en-US" dirty="0" smtClean="0"/>
          </a:p>
          <a:p>
            <a:pPr lvl="1"/>
            <a:r>
              <a:rPr lang="en-US" dirty="0" smtClean="0"/>
              <a:t>Tech Used : Python, </a:t>
            </a:r>
            <a:r>
              <a:rPr lang="en-US" dirty="0" err="1" smtClean="0"/>
              <a:t>nltk</a:t>
            </a:r>
            <a:r>
              <a:rPr lang="en-US" dirty="0" smtClean="0"/>
              <a:t> (natural language toolkit)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Algorithm :</a:t>
            </a:r>
          </a:p>
          <a:p>
            <a:pPr lvl="2"/>
            <a:r>
              <a:rPr lang="en-US" dirty="0" smtClean="0"/>
              <a:t>Porter’s Algorithm</a:t>
            </a:r>
          </a:p>
          <a:p>
            <a:pPr lvl="2"/>
            <a:r>
              <a:rPr lang="en-US" dirty="0" smtClean="0"/>
              <a:t>Finding out the suitable root word by  eliminating the possible verb forms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Lemmatization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img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648200"/>
            <a:ext cx="5858838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Extracting all the symptoms from the input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Tech Used : Python + a database of symptoms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Algorithm:</a:t>
            </a:r>
          </a:p>
          <a:p>
            <a:pPr lvl="2"/>
            <a:r>
              <a:rPr lang="en-US" dirty="0" smtClean="0"/>
              <a:t>Check every root word from the description if it is available in the database of symptoms. This check is made only when the word has not already been marked.</a:t>
            </a:r>
          </a:p>
          <a:p>
            <a:pPr lvl="2"/>
            <a:r>
              <a:rPr lang="en-US" dirty="0" smtClean="0"/>
              <a:t>If such a word is found, it is marked and added to symptoms set.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already have :</a:t>
            </a:r>
          </a:p>
          <a:p>
            <a:pPr lvl="1"/>
            <a:r>
              <a:rPr lang="en-US" dirty="0" smtClean="0"/>
              <a:t>A list of all </a:t>
            </a:r>
            <a:r>
              <a:rPr lang="en-US" dirty="0" smtClean="0"/>
              <a:t>symptoms related to the disease, the patient is suffering from.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we require:</a:t>
            </a:r>
          </a:p>
          <a:p>
            <a:pPr lvl="1"/>
            <a:r>
              <a:rPr lang="en-US" dirty="0" smtClean="0"/>
              <a:t>A database relating the symptoms to the diseases and vice- versa</a:t>
            </a:r>
          </a:p>
          <a:p>
            <a:pPr lvl="1"/>
            <a:r>
              <a:rPr lang="en-US" dirty="0" smtClean="0"/>
              <a:t>An appropriate algorithm to match the current set of symptoms to the most suitable disease(s).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to be 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Algorithms</a:t>
            </a:r>
            <a:endParaRPr lang="en-US" dirty="0" smtClean="0"/>
          </a:p>
          <a:p>
            <a:pPr lvl="1"/>
            <a:r>
              <a:rPr lang="en-US" dirty="0" smtClean="0"/>
              <a:t>Option 1:</a:t>
            </a:r>
          </a:p>
          <a:p>
            <a:pPr lvl="2"/>
            <a:r>
              <a:rPr lang="en-US" dirty="0" smtClean="0"/>
              <a:t>Using possibility-value counters for every disease and updating the count of every disease for every symptom.</a:t>
            </a:r>
          </a:p>
          <a:p>
            <a:pPr lvl="2"/>
            <a:r>
              <a:rPr lang="en-US" dirty="0" smtClean="0"/>
              <a:t>The disease(s) with the maximum count value is the probable </a:t>
            </a:r>
            <a:r>
              <a:rPr lang="en-US" dirty="0" smtClean="0"/>
              <a:t>disease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Option 2:</a:t>
            </a:r>
          </a:p>
          <a:p>
            <a:pPr lvl="2"/>
            <a:r>
              <a:rPr lang="en-US" dirty="0" smtClean="0"/>
              <a:t>Prior classification of the diseases into groups and sub groups</a:t>
            </a:r>
          </a:p>
          <a:p>
            <a:pPr lvl="2"/>
            <a:r>
              <a:rPr lang="en-US" dirty="0" smtClean="0"/>
              <a:t>Narrowing down into smaller sized groups on the basis of symptoms.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full-fledged system for getting regular data from different online doctoring sites at certain intervals.</a:t>
            </a:r>
          </a:p>
          <a:p>
            <a:r>
              <a:rPr lang="en-US" dirty="0" smtClean="0"/>
              <a:t>The system will present to the doctor, the small summary of the symptoms along with the possible disease.</a:t>
            </a:r>
          </a:p>
          <a:p>
            <a:r>
              <a:rPr lang="en-US" dirty="0" smtClean="0"/>
              <a:t>The system will also ensure that a doctor gets the details of data only from the patients of his genre.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Step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End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IN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IN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Online doctor</a:t>
            </a:r>
            <a:r>
              <a:rPr lang="en-IN" dirty="0" smtClean="0"/>
              <a:t> is a term used to describe a generation of physicians and health practitioners who deliver healthcare, including drug prescription, over the internet.</a:t>
            </a:r>
          </a:p>
          <a:p>
            <a:endParaRPr lang="en-US" dirty="0" smtClean="0"/>
          </a:p>
          <a:p>
            <a:r>
              <a:rPr lang="en-IN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Advantages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Cost savings, convenience, accessibility, and improved privacy and communication.</a:t>
            </a:r>
            <a:endParaRPr lang="en-US" dirty="0" smtClean="0"/>
          </a:p>
          <a:p>
            <a:pPr lvl="1"/>
            <a:r>
              <a:rPr lang="en-US" dirty="0" smtClean="0"/>
              <a:t>Patients</a:t>
            </a:r>
            <a:r>
              <a:rPr lang="en-IN" dirty="0" smtClean="0"/>
              <a:t> can consult licensed physicians online - from anywhere, at any moment.</a:t>
            </a:r>
            <a:endParaRPr lang="en-US" dirty="0" smtClean="0"/>
          </a:p>
          <a:p>
            <a:pPr lvl="1"/>
            <a:r>
              <a:rPr lang="en-IN" dirty="0" smtClean="0"/>
              <a:t>Allows doctors to give immediate online health tips and advice in rural areas.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Doctoring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There are hundreds of medical websites that offer the patients online medical facilities.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962400" y="3962400"/>
            <a:ext cx="609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5400" y="2743200"/>
            <a:ext cx="6172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Patients describe their </a:t>
            </a:r>
            <a:r>
              <a:rPr lang="en-US" dirty="0" smtClean="0"/>
              <a:t>problems </a:t>
            </a:r>
            <a:r>
              <a:rPr lang="en-US" dirty="0" smtClean="0"/>
              <a:t>in the form of a paragraph or a detailed passage on the website.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95400" y="4724400"/>
            <a:ext cx="6172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</a:t>
            </a:r>
            <a:r>
              <a:rPr lang="en-US" dirty="0" smtClean="0"/>
              <a:t>online doctors in their free time, go through those descriptions and provide a suitable solution.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descriptions are way too lengthy for a doctor, to spend time on.</a:t>
            </a:r>
          </a:p>
          <a:p>
            <a:endParaRPr lang="en-US" dirty="0" smtClean="0"/>
          </a:p>
          <a:p>
            <a:r>
              <a:rPr lang="en-US" dirty="0" smtClean="0"/>
              <a:t>There may be many errors in the description.</a:t>
            </a:r>
          </a:p>
          <a:p>
            <a:endParaRPr lang="en-US" dirty="0" smtClean="0"/>
          </a:p>
          <a:p>
            <a:r>
              <a:rPr lang="en-US" dirty="0" smtClean="0"/>
              <a:t>Many a times, a doctor ends up reading the complete description and then realizes that the disease the patient is describing is not of his genre.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it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Summarizing the results of a written blog on the online medical websites in a few words, to detect the possible disease or a set of possible diseases.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Benefits:</a:t>
            </a:r>
          </a:p>
          <a:p>
            <a:pPr lvl="1"/>
            <a:r>
              <a:rPr lang="en-US" dirty="0" smtClean="0"/>
              <a:t>A quicker reply to the patient</a:t>
            </a:r>
          </a:p>
          <a:p>
            <a:pPr lvl="1"/>
            <a:r>
              <a:rPr lang="en-US" dirty="0" smtClean="0"/>
              <a:t>Doctor’s </a:t>
            </a:r>
            <a:r>
              <a:rPr lang="en-US" dirty="0" smtClean="0"/>
              <a:t>time spent on reading the whole description is </a:t>
            </a:r>
            <a:r>
              <a:rPr lang="en-US" dirty="0" smtClean="0"/>
              <a:t>saved</a:t>
            </a:r>
            <a:endParaRPr lang="en-US" dirty="0" smtClean="0"/>
          </a:p>
          <a:p>
            <a:pPr lvl="1"/>
            <a:r>
              <a:rPr lang="en-US" dirty="0" smtClean="0"/>
              <a:t>Doctors won’t refrain from replying in case of large sized written blogs.</a:t>
            </a:r>
          </a:p>
          <a:p>
            <a:pPr lvl="1"/>
            <a:r>
              <a:rPr lang="en-US" dirty="0" err="1" smtClean="0"/>
              <a:t>Ensurance</a:t>
            </a:r>
            <a:r>
              <a:rPr lang="en-US" dirty="0" smtClean="0"/>
              <a:t> </a:t>
            </a:r>
            <a:r>
              <a:rPr lang="en-US" dirty="0" smtClean="0"/>
              <a:t>that a doctor of a specific field doesn’t end up spending his precious time on reading descriptions of problems of another genre.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Goal</a:t>
            </a:r>
          </a:p>
          <a:p>
            <a:pPr lvl="1"/>
            <a:r>
              <a:rPr lang="en-US" sz="2000" dirty="0" smtClean="0"/>
              <a:t>To make a full fledged system for doctors to get a quick review of the problem description given by the patients on various online medical sites.</a:t>
            </a: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4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Objectives</a:t>
            </a:r>
          </a:p>
          <a:p>
            <a:pPr lvl="1"/>
            <a:r>
              <a:rPr lang="en-US" sz="2000" dirty="0" smtClean="0"/>
              <a:t>Create a database of the disease and its related symptoms.</a:t>
            </a:r>
          </a:p>
          <a:p>
            <a:pPr lvl="1"/>
            <a:r>
              <a:rPr lang="en-US" sz="2000" dirty="0" smtClean="0"/>
              <a:t>Cleaning the description provided by the user.</a:t>
            </a:r>
          </a:p>
          <a:p>
            <a:pPr lvl="1"/>
            <a:r>
              <a:rPr lang="en-US" sz="2000" dirty="0" smtClean="0"/>
              <a:t>Deriving the root words from the cleaned text.</a:t>
            </a:r>
          </a:p>
          <a:p>
            <a:pPr lvl="1"/>
            <a:r>
              <a:rPr lang="en-US" sz="2000" dirty="0" smtClean="0"/>
              <a:t>Finding out the symptoms from the information derived.</a:t>
            </a:r>
          </a:p>
          <a:p>
            <a:pPr lvl="1"/>
            <a:r>
              <a:rPr lang="en-US" sz="2000" dirty="0" smtClean="0"/>
              <a:t>Finding the probable disease(s) for the symptoms described.</a:t>
            </a:r>
          </a:p>
          <a:p>
            <a:pPr lvl="1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Neha Gupta, Pratistha Mathur, ( Dec 2012 ), “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glow rad="101600">
                    <a:schemeClr val="bg2">
                      <a:lumMod val="90000"/>
                      <a:alpha val="60000"/>
                    </a:schemeClr>
                  </a:glow>
                </a:effectLst>
              </a:rPr>
              <a:t>Spell Checking Techniques in NLP : A Survey </a:t>
            </a:r>
            <a:r>
              <a:rPr lang="en-US" dirty="0" smtClean="0"/>
              <a:t>”, </a:t>
            </a:r>
            <a:r>
              <a:rPr lang="en-IN" dirty="0" smtClean="0"/>
              <a:t>Volume 2 – Issue 12, </a:t>
            </a:r>
            <a:r>
              <a:rPr lang="en-US" dirty="0" smtClean="0"/>
              <a:t>International Journal of Advanced Research in Computer Science and Software Engineering. </a:t>
            </a:r>
          </a:p>
          <a:p>
            <a:endParaRPr lang="en-US" dirty="0" smtClean="0"/>
          </a:p>
          <a:p>
            <a:r>
              <a:rPr lang="en-US" dirty="0" smtClean="0"/>
              <a:t>Hodge, V.J. and Austin, J. ( 2003 ), “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 comparison of standard spell checking algorithms and a novel binary neural approach</a:t>
            </a:r>
            <a:r>
              <a:rPr lang="en-US" dirty="0" smtClean="0"/>
              <a:t>”, Volume</a:t>
            </a:r>
            <a:r>
              <a:rPr lang="en-IN" dirty="0" smtClean="0"/>
              <a:t>15 – No. 5,</a:t>
            </a:r>
            <a:r>
              <a:rPr lang="en-US" dirty="0" smtClean="0"/>
              <a:t> IEEE Transactions on Knowledge and Data Engineering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and Related 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Anjali</a:t>
            </a:r>
            <a:r>
              <a:rPr lang="en-US" dirty="0" smtClean="0"/>
              <a:t> </a:t>
            </a:r>
            <a:r>
              <a:rPr lang="en-US" dirty="0" smtClean="0"/>
              <a:t>Ganesh Jivani </a:t>
            </a:r>
            <a:r>
              <a:rPr lang="en-IN" dirty="0" smtClean="0"/>
              <a:t>et al, </a:t>
            </a:r>
            <a:r>
              <a:rPr lang="en-US" dirty="0" smtClean="0"/>
              <a:t>(Nov-Dec 2011), “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 Comparative Study of Stemming Algorithms </a:t>
            </a:r>
            <a:r>
              <a:rPr lang="en-US" dirty="0" smtClean="0"/>
              <a:t>”, </a:t>
            </a:r>
            <a:r>
              <a:rPr lang="en-IN" dirty="0" smtClean="0"/>
              <a:t>Volume 2(6), </a:t>
            </a:r>
            <a:r>
              <a:rPr lang="en-US" dirty="0" smtClean="0"/>
              <a:t>International Journal of Computer Applications in Technology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Dictionary of words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Extracted from the website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“</a:t>
            </a: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http://www-personal.umich.edu/~jlawler/wordlist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pPr lvl="1"/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 Used : Java ( Regex, URL, File Read/ Write 		               Modules )</a:t>
            </a:r>
          </a:p>
          <a:p>
            <a:pPr lvl="1"/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Algorithm Used:</a:t>
            </a: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Regex matching to find the pattern in the result source codes of the websites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1114</TotalTime>
  <Words>956</Words>
  <Application>Microsoft Office PowerPoint</Application>
  <PresentationFormat>On-screen Show (4:3)</PresentationFormat>
  <Paragraphs>147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Project Presentation</vt:lpstr>
      <vt:lpstr>Online Doctoring</vt:lpstr>
      <vt:lpstr>Current Scenario</vt:lpstr>
      <vt:lpstr>Problems with it ?</vt:lpstr>
      <vt:lpstr>Purpose of Project</vt:lpstr>
      <vt:lpstr>Objectives</vt:lpstr>
      <vt:lpstr>Study and Related Works</vt:lpstr>
      <vt:lpstr> </vt:lpstr>
      <vt:lpstr>Data Collection</vt:lpstr>
      <vt:lpstr> </vt:lpstr>
      <vt:lpstr> </vt:lpstr>
      <vt:lpstr>Work Done till date</vt:lpstr>
      <vt:lpstr> </vt:lpstr>
      <vt:lpstr> </vt:lpstr>
      <vt:lpstr> </vt:lpstr>
      <vt:lpstr>Future Work to be done</vt:lpstr>
      <vt:lpstr> </vt:lpstr>
      <vt:lpstr>The Final Step</vt:lpstr>
      <vt:lpstr>The End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Prem Kamal</dc:creator>
  <cp:lastModifiedBy>lovelotus</cp:lastModifiedBy>
  <cp:revision>72</cp:revision>
  <dcterms:created xsi:type="dcterms:W3CDTF">2006-08-16T00:00:00Z</dcterms:created>
  <dcterms:modified xsi:type="dcterms:W3CDTF">2014-12-09T23:19:43Z</dcterms:modified>
</cp:coreProperties>
</file>