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Quattrocento Sans" panose="020B050205000002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AFC0E-DBFC-427B-A058-E360E09484F8}">
  <a:tblStyle styleId="{92EAFC0E-DBFC-427B-A058-E360E0948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87128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87128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51f86ae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51f86ae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3c6ec8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3c6ec8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3c6ec8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3c6ec8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1937ca91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1937ca91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21d4cf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21d4cf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42f5c3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42f5c3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e42f5c3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e42f5c3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008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hindawi.com/journals/cin/2022/9869948/" TargetMode="External"/><Relationship Id="rId4" Type="http://schemas.openxmlformats.org/officeDocument/2006/relationships/hyperlink" Target="https://ieeexplore.ieee.org/abstract/document/974091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subTitle" idx="1"/>
          </p:nvPr>
        </p:nvSpPr>
        <p:spPr>
          <a:xfrm>
            <a:off x="201450" y="2325500"/>
            <a:ext cx="8741100" cy="251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Machine Learning Project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sym typeface="Georgia"/>
              </a:rPr>
              <a:t>					                        By: Prem Kamal Jain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                    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  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488575" y="-67275"/>
            <a:ext cx="8458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OPTICAL CHARACTER RECOGNITION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424900" y="1562050"/>
            <a:ext cx="3719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9F7F6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Faculty: Dr. Vinayak Abrol</a:t>
            </a:r>
            <a:endParaRPr sz="1800" dirty="0">
              <a:solidFill>
                <a:srgbClr val="E9F7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633850" y="1188275"/>
            <a:ext cx="80634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OCR's GOAL:</a:t>
            </a:r>
            <a:r>
              <a:rPr lang="en"/>
              <a:t> Convert Text Images to Text Data.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KEY USES : </a:t>
            </a:r>
            <a:r>
              <a:rPr lang="en"/>
              <a:t>Archive digitization, automated data entry.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MAIN CHALLENGE:</a:t>
            </a:r>
            <a:r>
              <a:rPr lang="en"/>
              <a:t> Achieving consistent accuracy due to: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text layouts.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Diverse font styles and sizes.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Varied text orientations and backgrounds.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PROJECT FOCUS:</a:t>
            </a:r>
            <a:endParaRPr b="1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Overcome these accuracy limitations in OCR.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Approach: Implement different machine learning models.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GOAL: </a:t>
            </a:r>
            <a:r>
              <a:rPr lang="en"/>
              <a:t>Identify the model with the highest accuracy for OCR tasks.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 OCR system without template matching.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various machine learning models.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include: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K-Means: Clustering and pattern recognition.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SVM: Classification tasks in complex text.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KNN: Effective pattern recognition.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GMM: Categorizing text styles/backgrounds.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Boosting predictive accuracy.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and compare models for best OCR results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Selecting the model with top accuracy and efficiency.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8645" y="11134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 dataset is divided into two primary sets: "data" and "data2", each containing 'training_data' and 'testing_data' folders.</a:t>
            </a:r>
            <a:endParaRPr sz="24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These images, capturing varied text forms and fonts, are used for training the machine learning model and evaluating its performance against contemporary standards​</a:t>
            </a:r>
            <a:endParaRPr sz="24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Each folder has 573 image.</a:t>
            </a:r>
            <a:endParaRPr sz="2400"/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Images have class name from 0- 9 and A-Z.</a:t>
            </a:r>
            <a:endParaRPr sz="2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2400" i="1"/>
            </a:br>
            <a:br>
              <a:rPr lang="en" sz="2400" i="1"/>
            </a:br>
            <a:endParaRPr sz="2400" i="1"/>
          </a:p>
        </p:txBody>
      </p:sp>
      <p:sp>
        <p:nvSpPr>
          <p:cNvPr id="195" name="Google Shape;195;p23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628650" y="893824"/>
            <a:ext cx="7886700" cy="393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FOCUS:</a:t>
            </a:r>
            <a:r>
              <a:rPr lang="en"/>
              <a:t> Create OCR system for diverse data, no template matching.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DATA PROCESSING:</a:t>
            </a:r>
            <a:r>
              <a:rPr lang="en"/>
              <a:t> Enhance OCR data clarity; adapt to various text and images.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MODEL APPLICATION: </a:t>
            </a:r>
            <a:r>
              <a:rPr lang="en"/>
              <a:t>Implement and customize multiple ML models for text.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PERFORMANCE ANALYSIS:</a:t>
            </a:r>
            <a:r>
              <a:rPr lang="en"/>
              <a:t> Evaluate accuracy across text types and environments.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OPTIMIZATION:</a:t>
            </a:r>
            <a:r>
              <a:rPr lang="en"/>
              <a:t> Fine-tune for accuracy; adapt to OCR challenges.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TESTING:</a:t>
            </a:r>
            <a:r>
              <a:rPr lang="en"/>
              <a:t> Conduct rigorous tests; benchmark against standards.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IMPROVEMENT: </a:t>
            </a:r>
            <a:r>
              <a:rPr lang="en"/>
              <a:t>Refine continually based on results and feedback.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Performance Comparison of Machine Learning Algorithms</a:t>
            </a:r>
            <a:endParaRPr sz="18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Support Vector Machine (SVM)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98.1%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Exceptionally effective for high-dimensional data spaces.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K-Nearest Neighbors (KNN)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95.83%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Ideal for scenarios where data interpretation is straightforward.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K-Means Clustering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85%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Best suited for quick exploratory data analysis.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Random Forest Algorithm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98.71%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Provides high accuracy through decision tree ensemble.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582350" y="129425"/>
            <a:ext cx="7531800" cy="7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COMPARISON WITH EXISTING     ANALYSIS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952500" y="1619250"/>
          <a:ext cx="7239000" cy="2468730"/>
        </p:xfrm>
        <a:graphic>
          <a:graphicData uri="http://schemas.openxmlformats.org/drawingml/2006/table">
            <a:tbl>
              <a:tblPr>
                <a:noFill/>
                <a:tableStyleId>{92EAFC0E-DBFC-427B-A058-E360E09484F8}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Model Used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 According to Existing Analysis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 according to Models created by us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Means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81.6%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93.96%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95.83%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92%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91%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98.71%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Successfully applied machine learning models in OCR.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high accuracy in English languages and Numbers with different handwriting styles.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Demonstrated effectiveness of K-Means, SVM, KNN, and Random Forest in OCR.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Showcased OCR's potential beyond traditional methods.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the stage for future innovations in text recognition and digitization.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highest accuracy in Random Forest that is 98.71%.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Quattrocento Sans</vt:lpstr>
      <vt:lpstr>Georgia</vt:lpstr>
      <vt:lpstr>Arial</vt:lpstr>
      <vt:lpstr>Noto Sans Symbols</vt:lpstr>
      <vt:lpstr>Calibri</vt:lpstr>
      <vt:lpstr>Times New Roman</vt:lpstr>
      <vt:lpstr>Office Theme</vt:lpstr>
      <vt:lpstr>OPTICAL CHARACTER RECOGNITION</vt:lpstr>
      <vt:lpstr>PowerPoint Presentation</vt:lpstr>
      <vt:lpstr>PowerPoint Presentation</vt:lpstr>
      <vt:lpstr>PowerPoint Presentation</vt:lpstr>
      <vt:lpstr>METHODOLOGY</vt:lpstr>
      <vt:lpstr>                           RESULT</vt:lpstr>
      <vt:lpstr>COMPARISON WITH EXISTING     ANALYSIS</vt:lpstr>
      <vt:lpstr>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cp:lastModifiedBy>PREM JAIN</cp:lastModifiedBy>
  <cp:revision>1</cp:revision>
  <dcterms:modified xsi:type="dcterms:W3CDTF">2024-03-14T20:26:08Z</dcterms:modified>
</cp:coreProperties>
</file>