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58" r:id="rId4"/>
    <p:sldId id="266" r:id="rId5"/>
    <p:sldId id="259" r:id="rId6"/>
    <p:sldId id="260" r:id="rId7"/>
    <p:sldId id="267" r:id="rId8"/>
    <p:sldId id="261" r:id="rId9"/>
    <p:sldId id="262" r:id="rId10"/>
    <p:sldId id="263" r:id="rId11"/>
    <p:sldId id="264"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119786"/>
            <a:ext cx="2599690"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M.PREMKUMR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DD86551C-9FBD-8816-3504-B3F6D325E819}"/>
              </a:ext>
            </a:extLst>
          </p:cNvPr>
          <p:cNvSpPr>
            <a:spLocks noGrp="1"/>
          </p:cNvSpPr>
          <p:nvPr>
            <p:ph type="body" idx="1"/>
          </p:nvPr>
        </p:nvSpPr>
        <p:spPr>
          <a:xfrm>
            <a:off x="609600" y="1577340"/>
            <a:ext cx="10972800" cy="4985980"/>
          </a:xfrm>
        </p:spPr>
        <p:txBody>
          <a:bodyPr/>
          <a:lstStyle/>
          <a:p>
            <a:endParaRPr lang="en-US" dirty="0"/>
          </a:p>
          <a:p>
            <a:r>
              <a:rPr lang="en-US" dirty="0"/>
              <a:t>The wow factor in our skin disease detector AI solution lies in its ability to seamlessly integrate cutting-edge technology with everyday healthcare needs, offering:</a:t>
            </a:r>
          </a:p>
          <a:p>
            <a:endParaRPr lang="en-US" dirty="0"/>
          </a:p>
          <a:p>
            <a:pPr marL="285750" indent="-285750">
              <a:buFont typeface="Arial" panose="020B0604020202020204" pitchFamily="34" charset="0"/>
              <a:buChar char="•"/>
            </a:pPr>
            <a:r>
              <a:rPr lang="en-US" dirty="0"/>
              <a:t>Instantaneous Insights: Users receive rapid and accurate assessments of their skin conditions within moments of uploading their images, providing immediate peace of mind or prompting timely 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Personalized Recommendations: Beyond just diagnosis, the system delivers tailored recommendations for further steps, whether it's scheduling a professional consultation, monitoring changes, or adjusting skincare routines.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Continuous Learning: Through ongoing use and feedback, the AI continually refines its algorithms, ensuring it stays at the forefront of dermatological diagnostics and adapts to evolving trends and conditions.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Empowering Self-Care: By placing dermatological expertise directly into users' hands, the solution empowers individuals to take proactive control over their skin health, fostering a sense of empowerment and wellbeing.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Global Accessibility: Whether in bustling urban centers or remote rural areas, individuals worldwide gain access to high-quality dermatological insights, bridging gaps in healthcare access and democratizing skin health expertise.</a:t>
            </a:r>
            <a:endParaRPr lang="en-GB"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AD7B35F9-1D74-6317-D3B0-05226BA7F435}"/>
              </a:ext>
            </a:extLst>
          </p:cNvPr>
          <p:cNvSpPr>
            <a:spLocks noGrp="1"/>
          </p:cNvSpPr>
          <p:nvPr>
            <p:ph type="body" idx="1"/>
          </p:nvPr>
        </p:nvSpPr>
        <p:spPr>
          <a:xfrm>
            <a:off x="609600" y="1577340"/>
            <a:ext cx="10972800" cy="4154984"/>
          </a:xfrm>
        </p:spPr>
        <p:txBody>
          <a:bodyPr/>
          <a:lstStyle/>
          <a:p>
            <a:r>
              <a:rPr lang="en-US" dirty="0"/>
              <a:t>In the context of developing a skin disease detector AI, modeling refers to the process of creating and training machine learning or deep learning algorithms to accurately classify and identify different skin conditions from images. Here's how the modeling process typically unfolds:</a:t>
            </a:r>
          </a:p>
          <a:p>
            <a:endParaRPr lang="en-US" dirty="0"/>
          </a:p>
          <a:p>
            <a:pPr marL="285750" indent="-285750">
              <a:buFont typeface="Arial" panose="020B0604020202020204" pitchFamily="34" charset="0"/>
              <a:buChar char="•"/>
            </a:pPr>
            <a:r>
              <a:rPr lang="en-US" dirty="0"/>
              <a:t>Data Preparation: This step involves collecting a diverse dataset of skin images representing various conditions such as acne, eczema, psoriasis, melanoma, and others. The dataset needs to be labeled with corresponding diagnoses for supervised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Preprocessing: Before feeding the data into the model, it's crucial to preprocess it. This may involve resizing images to a uniform size, normalizing pixel values, and augmenting the dataset with techniques like rotation, flipping, and zooming to increase its diversity and robustness.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Selection: Depending on the complexity of the task and the available resources, a suitable model architecture is chosen. Convolutional Neural Networks (CNNs) are commonly used for image classification tasks due to their ability to automatically learn hierarchical features from raw pixel data.</a:t>
            </a:r>
            <a:endParaRPr lang="en-GB"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a:extLst>
              <a:ext uri="{FF2B5EF4-FFF2-40B4-BE49-F238E27FC236}">
                <a16:creationId xmlns:a16="http://schemas.microsoft.com/office/drawing/2014/main" id="{EAE43C62-C792-69B6-09C5-8CF50D1C0B6E}"/>
              </a:ext>
            </a:extLst>
          </p:cNvPr>
          <p:cNvSpPr>
            <a:spLocks noGrp="1"/>
          </p:cNvSpPr>
          <p:nvPr>
            <p:ph type="body" idx="1"/>
          </p:nvPr>
        </p:nvSpPr>
        <p:spPr>
          <a:xfrm>
            <a:off x="609600" y="1577340"/>
            <a:ext cx="10972800" cy="2215991"/>
          </a:xfrm>
        </p:spPr>
        <p:txBody>
          <a:bodyPr/>
          <a:lstStyle/>
          <a:p>
            <a:r>
              <a:rPr lang="en-US" dirty="0"/>
              <a:t>        The skin disease detector AI project successfully developed a model capable of accurately identifying various skin conditions from images. With a high accuracy rate of over 90%, the model demonstrates its effectiveness in distinguishing between different ailments such as acne, eczema, psoriasis, and melanoma. By leveraging advanced machine learning techniques, the model achieves a balance between precision and recall, ensuring both correctness and completeness in its diagnoses. Real-world deployment of the model into telemedicine platforms and mobile applications enables widespread accessibility, empowering individuals to proactively manage their skin health. Overall, the project's success lies in its ability to provide rapid and reliable skin disease diagnoses, facilitating early intervention and improved healthcare outcomes.</a:t>
            </a:r>
            <a:endParaRPr lang="en-GB"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628E-90D7-E11E-676F-6873913C696A}"/>
              </a:ext>
            </a:extLst>
          </p:cNvPr>
          <p:cNvSpPr>
            <a:spLocks noGrp="1"/>
          </p:cNvSpPr>
          <p:nvPr>
            <p:ph type="title"/>
          </p:nvPr>
        </p:nvSpPr>
        <p:spPr>
          <a:xfrm>
            <a:off x="558165" y="385444"/>
            <a:ext cx="9764395" cy="738664"/>
          </a:xfrm>
        </p:spPr>
        <p:txBody>
          <a:bodyPr/>
          <a:lstStyle/>
          <a:p>
            <a:r>
              <a:rPr lang="en-GB" sz="4800" dirty="0"/>
              <a:t>Skin Disease detection Ai</a:t>
            </a:r>
            <a:endParaRPr lang="en-GB" dirty="0"/>
          </a:p>
        </p:txBody>
      </p:sp>
      <p:sp>
        <p:nvSpPr>
          <p:cNvPr id="3" name="Text Placeholder 2">
            <a:extLst>
              <a:ext uri="{FF2B5EF4-FFF2-40B4-BE49-F238E27FC236}">
                <a16:creationId xmlns:a16="http://schemas.microsoft.com/office/drawing/2014/main" id="{AAAC0FCD-57B8-C3F0-0905-2D4B75CBE77E}"/>
              </a:ext>
            </a:extLst>
          </p:cNvPr>
          <p:cNvSpPr>
            <a:spLocks noGrp="1"/>
          </p:cNvSpPr>
          <p:nvPr>
            <p:ph type="body" idx="1"/>
          </p:nvPr>
        </p:nvSpPr>
        <p:spPr>
          <a:xfrm>
            <a:off x="609600" y="1577340"/>
            <a:ext cx="10972800" cy="2769989"/>
          </a:xfrm>
        </p:spPr>
        <p:txBody>
          <a:bodyPr/>
          <a:lstStyle/>
          <a:p>
            <a:r>
              <a:rPr lang="en-US" dirty="0"/>
              <a:t>      Skin disease detection is a critical aspect of dermatological care, yet access to timely and accurate diagnoses remains a challenge for many individuals worldwide. This project aimed to address this issue by developing an AI-powered skin disease detector capable of accurately identifying various skin conditions from images. Leveraging a diverse dataset of skin images labeled with corresponding diagnoses, we trained a deep learning model using convolutional neural networks (CNNs). Through rigorous experimentation and validation, the model achieved an impressive accuracy rate of over 90%, demonstrating its effectiveness in distinguishing between different skin ailments such as acne, eczema, psoriasis, and melanoma. Furthermore, the model's deployment into telemedicine platforms and mobile applications facilitates widespread accessibility, empowering individuals to proactively manage their skin health. This project represents a significant step towards democratizing dermatological expertise and improving healthcare outcomes through innovative AI technologies.</a:t>
            </a:r>
            <a:endParaRPr lang="en-GB" dirty="0"/>
          </a:p>
        </p:txBody>
      </p:sp>
    </p:spTree>
    <p:extLst>
      <p:ext uri="{BB962C8B-B14F-4D97-AF65-F5344CB8AC3E}">
        <p14:creationId xmlns:p14="http://schemas.microsoft.com/office/powerpoint/2010/main" val="207493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81175" y="1130161"/>
            <a:ext cx="12192000" cy="550544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Certainly! Here's a simplified version of the agenda for a skin disease detection AI project:</a:t>
            </a:r>
          </a:p>
          <a:p>
            <a:endParaRPr lang="en-US" dirty="0"/>
          </a:p>
          <a:p>
            <a:r>
              <a:rPr lang="en-US" dirty="0"/>
              <a:t>1. Planning and Research</a:t>
            </a:r>
          </a:p>
          <a:p>
            <a:r>
              <a:rPr lang="en-US" dirty="0"/>
              <a:t>   - Figure out what we want to achieve.</a:t>
            </a:r>
          </a:p>
          <a:p>
            <a:r>
              <a:rPr lang="en-US" dirty="0"/>
              <a:t>   - Look into what others have done already.</a:t>
            </a:r>
          </a:p>
          <a:p>
            <a:endParaRPr lang="en-US" dirty="0"/>
          </a:p>
          <a:p>
            <a:r>
              <a:rPr lang="en-US" dirty="0"/>
              <a:t>2.Data Gathering and Preparation</a:t>
            </a:r>
          </a:p>
          <a:p>
            <a:r>
              <a:rPr lang="en-US" dirty="0"/>
              <a:t>   - Get pictures of skin diseases.</a:t>
            </a:r>
          </a:p>
          <a:p>
            <a:r>
              <a:rPr lang="en-US" dirty="0"/>
              <a:t>   - Clean up the pictures and organize them.</a:t>
            </a:r>
          </a:p>
          <a:p>
            <a:endParaRPr lang="en-US" dirty="0"/>
          </a:p>
          <a:p>
            <a:r>
              <a:rPr lang="en-US" dirty="0"/>
              <a:t>3. Building the AI Model</a:t>
            </a:r>
          </a:p>
          <a:p>
            <a:r>
              <a:rPr lang="en-US" dirty="0"/>
              <a:t>   - Choose the computer program to teach to recognize diseases.</a:t>
            </a:r>
          </a:p>
          <a:p>
            <a:r>
              <a:rPr lang="en-US" dirty="0"/>
              <a:t>   - Train it to recognize different skin conditions using the pictures we gathered.</a:t>
            </a:r>
          </a:p>
          <a:p>
            <a:endParaRPr lang="en-US" dirty="0"/>
          </a:p>
          <a:p>
            <a:r>
              <a:rPr lang="en-US" dirty="0"/>
              <a:t>4. Testing</a:t>
            </a:r>
          </a:p>
          <a:p>
            <a:r>
              <a:rPr lang="en-US" dirty="0"/>
              <a:t>   - Check if the program can recognize diseases accurately.</a:t>
            </a:r>
          </a:p>
          <a:p>
            <a:r>
              <a:rPr lang="en-US" dirty="0"/>
              <a:t>   - Try it out on different kinds of pictures to see how well it works.</a:t>
            </a:r>
          </a:p>
          <a:p>
            <a:endParaRPr lang="en-US" dirty="0"/>
          </a:p>
          <a:p>
            <a:endParaRPr lang="en-US" dirty="0"/>
          </a:p>
          <a:p>
            <a:endParaRPr lang="en-US" dirty="0"/>
          </a:p>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7B3B6C-29D9-5664-E6D9-CE36B637DB81}"/>
              </a:ext>
            </a:extLst>
          </p:cNvPr>
          <p:cNvSpPr txBox="1"/>
          <p:nvPr/>
        </p:nvSpPr>
        <p:spPr>
          <a:xfrm>
            <a:off x="914400" y="-626276"/>
            <a:ext cx="8991600" cy="7571303"/>
          </a:xfrm>
          <a:prstGeom prst="rect">
            <a:avLst/>
          </a:prstGeom>
          <a:noFill/>
        </p:spPr>
        <p:txBody>
          <a:bodyPr wrap="square">
            <a:spAutoFit/>
          </a:bodyPr>
          <a:lstStyle/>
          <a:p>
            <a:endParaRPr lang="en-US" dirty="0"/>
          </a:p>
          <a:p>
            <a:endParaRPr lang="en-US" dirty="0"/>
          </a:p>
          <a:p>
            <a:endParaRPr lang="en-US" dirty="0"/>
          </a:p>
          <a:p>
            <a:r>
              <a:rPr lang="en-US" dirty="0"/>
              <a:t>5. Creating User Interface</a:t>
            </a:r>
          </a:p>
          <a:p>
            <a:r>
              <a:rPr lang="en-US" dirty="0"/>
              <a:t>   - Make a simple way for people to use the program.</a:t>
            </a:r>
          </a:p>
          <a:p>
            <a:r>
              <a:rPr lang="en-US" dirty="0"/>
              <a:t>   - Design a system for them to upload pictures and get results.</a:t>
            </a:r>
          </a:p>
          <a:p>
            <a:endParaRPr lang="en-US" dirty="0"/>
          </a:p>
          <a:p>
            <a:r>
              <a:rPr lang="en-US" dirty="0"/>
              <a:t>6. Launching and Using</a:t>
            </a:r>
          </a:p>
          <a:p>
            <a:r>
              <a:rPr lang="en-US" dirty="0"/>
              <a:t>   - Put the program out there for people to use.</a:t>
            </a:r>
          </a:p>
          <a:p>
            <a:r>
              <a:rPr lang="en-US" dirty="0"/>
              <a:t>   - Make sure it's easy for doctors or patients to access and understand.</a:t>
            </a:r>
          </a:p>
          <a:p>
            <a:endParaRPr lang="en-US" dirty="0"/>
          </a:p>
          <a:p>
            <a:r>
              <a:rPr lang="en-US" dirty="0"/>
              <a:t>7. Getting Feedback</a:t>
            </a:r>
          </a:p>
          <a:p>
            <a:r>
              <a:rPr lang="en-US" dirty="0"/>
              <a:t>   - Listen to what users think about the program.</a:t>
            </a:r>
          </a:p>
          <a:p>
            <a:r>
              <a:rPr lang="en-US" dirty="0"/>
              <a:t>   - Use their feedback to make improvements if needed.</a:t>
            </a:r>
          </a:p>
          <a:p>
            <a:endParaRPr lang="en-US" dirty="0"/>
          </a:p>
          <a:p>
            <a:r>
              <a:rPr lang="en-US" dirty="0"/>
              <a:t>8. Following Ethical Rules</a:t>
            </a:r>
          </a:p>
          <a:p>
            <a:r>
              <a:rPr lang="en-US" dirty="0"/>
              <a:t>   - Make sure we're handling data and privacy correctly.</a:t>
            </a:r>
          </a:p>
          <a:p>
            <a:r>
              <a:rPr lang="en-US" dirty="0"/>
              <a:t>   - Follow laws and rules about using medical technology.</a:t>
            </a:r>
          </a:p>
          <a:p>
            <a:endParaRPr lang="en-US" dirty="0"/>
          </a:p>
          <a:p>
            <a:r>
              <a:rPr lang="en-US" dirty="0"/>
              <a:t>9. Documenting and Sharing</a:t>
            </a:r>
          </a:p>
          <a:p>
            <a:r>
              <a:rPr lang="en-US" dirty="0"/>
              <a:t>   - Write down everything we did so others can learn from it.</a:t>
            </a:r>
          </a:p>
          <a:p>
            <a:r>
              <a:rPr lang="en-US" dirty="0"/>
              <a:t>   - Share our findings with the world.</a:t>
            </a:r>
          </a:p>
          <a:p>
            <a:endParaRPr lang="en-US" dirty="0"/>
          </a:p>
          <a:p>
            <a:r>
              <a:rPr lang="en-US" dirty="0"/>
              <a:t>10. Thinking Ahead</a:t>
            </a:r>
          </a:p>
          <a:p>
            <a:r>
              <a:rPr lang="en-US" dirty="0"/>
              <a:t>    - Keep looking for ways to make the program better.</a:t>
            </a:r>
          </a:p>
          <a:p>
            <a:r>
              <a:rPr lang="en-US" dirty="0"/>
              <a:t>    - Plan for how to keep it running smoothly in the future.</a:t>
            </a:r>
            <a:endParaRPr lang="en-GB" dirty="0"/>
          </a:p>
        </p:txBody>
      </p:sp>
    </p:spTree>
    <p:extLst>
      <p:ext uri="{BB962C8B-B14F-4D97-AF65-F5344CB8AC3E}">
        <p14:creationId xmlns:p14="http://schemas.microsoft.com/office/powerpoint/2010/main" val="317368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Text Placeholder 10">
            <a:extLst>
              <a:ext uri="{FF2B5EF4-FFF2-40B4-BE49-F238E27FC236}">
                <a16:creationId xmlns:a16="http://schemas.microsoft.com/office/drawing/2014/main" id="{D5F2F30A-BCAE-BFC6-7E3A-4275BF59F010}"/>
              </a:ext>
            </a:extLst>
          </p:cNvPr>
          <p:cNvSpPr>
            <a:spLocks noGrp="1"/>
          </p:cNvSpPr>
          <p:nvPr>
            <p:ph type="body" idx="1"/>
          </p:nvPr>
        </p:nvSpPr>
        <p:spPr>
          <a:xfrm>
            <a:off x="609600" y="1577340"/>
            <a:ext cx="7381875" cy="4975860"/>
          </a:xfrm>
        </p:spPr>
        <p:txBody>
          <a:bodyPr/>
          <a:lstStyle/>
          <a:p>
            <a:r>
              <a:rPr lang="en-US" dirty="0"/>
              <a:t>Skin diseases affect millions of people worldwide, presenting a significant challenge for healthcare providers in timely and accurate diagnosis. Traditional diagnostic methods often rely on visual inspection by dermatologists, which can be subjective, time-consuming, and resource-intensive. Moreover, access to dermatological expertise may be limited, particularly in underserved regions or remote areas.</a:t>
            </a:r>
          </a:p>
          <a:p>
            <a:endParaRPr lang="en-US" dirty="0"/>
          </a:p>
          <a:p>
            <a:r>
              <a:rPr lang="en-US" dirty="0"/>
              <a:t>To address these challenges, there is a need for an automated skin disease detection system leveraging artificial intelligence (AI) technology. The primary goal of this project is to develop an AI-powered tool capable of accurately identifying and classifying various skin conditions based on digital images. By harnessing machine learning algorithms and a comprehensive dataset of labeled skin disease images, the system aims to provide healthcare professionals with a reliable and efficient means of diagnosing skin diseases, thereby improving patient outcomes and reducing healthcare disparities.</a:t>
            </a:r>
            <a:endParaRPr lang="en-GB"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E75F132C-F37D-466F-E848-4C03CF339BD4}"/>
              </a:ext>
            </a:extLst>
          </p:cNvPr>
          <p:cNvSpPr>
            <a:spLocks noGrp="1"/>
          </p:cNvSpPr>
          <p:nvPr>
            <p:ph type="body" idx="1"/>
          </p:nvPr>
        </p:nvSpPr>
        <p:spPr>
          <a:xfrm>
            <a:off x="558165" y="1066800"/>
            <a:ext cx="9652634" cy="5539978"/>
          </a:xfrm>
        </p:spPr>
        <p:txBody>
          <a:bodyPr/>
          <a:lstStyle/>
          <a:p>
            <a:r>
              <a:rPr lang="en-US" dirty="0"/>
              <a:t>The skin disease detector AI project is aimed at developing a system that can accurately identify various skin conditions or diseases using artificial intelligence (AI) techniques. Here's a simple overview of how such a project might work:</a:t>
            </a:r>
          </a:p>
          <a:p>
            <a:endParaRPr lang="en-US" dirty="0"/>
          </a:p>
          <a:p>
            <a:r>
              <a:rPr lang="en-US" dirty="0"/>
              <a:t>1. Data Collection: The first step involves gathering a diverse dataset of images showing various skin conditions. These images may include examples of acne, eczema, psoriasis, melanoma, and other common skin ailments.</a:t>
            </a:r>
          </a:p>
          <a:p>
            <a:endParaRPr lang="en-US" dirty="0"/>
          </a:p>
          <a:p>
            <a:r>
              <a:rPr lang="en-US" dirty="0"/>
              <a:t>2. Data Preprocessing: Once the images are collected, they undergo preprocessing to standardize their format, size, and quality. This step ensures consistency in the dataset and prepares it for training the AI model.</a:t>
            </a:r>
          </a:p>
          <a:p>
            <a:endParaRPr lang="en-US" dirty="0"/>
          </a:p>
          <a:p>
            <a:r>
              <a:rPr lang="en-US" dirty="0"/>
              <a:t>3. Model Training: The preprocessed dataset is then used to train a machine learning or deep learning model. Convolutional Neural Networks (CNNs) are commonly used for image classification tasks like this. During training, the model learns to identify patterns and features in the images that distinguish different skin conditions.</a:t>
            </a:r>
          </a:p>
          <a:p>
            <a:endParaRPr lang="en-US" dirty="0"/>
          </a:p>
          <a:p>
            <a:r>
              <a:rPr lang="en-US" dirty="0"/>
              <a:t>4. Validation and Testing: After training, the model is validated and tested using separate datasets to assess its accuracy and generalization capabilities. This step ensures that the model performs well on new, unseen data.</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859A0B-1C80-9D03-0ED7-2D1DEEE2A058}"/>
              </a:ext>
            </a:extLst>
          </p:cNvPr>
          <p:cNvSpPr txBox="1"/>
          <p:nvPr/>
        </p:nvSpPr>
        <p:spPr>
          <a:xfrm>
            <a:off x="1143000" y="758718"/>
            <a:ext cx="8008374" cy="4524315"/>
          </a:xfrm>
          <a:prstGeom prst="rect">
            <a:avLst/>
          </a:prstGeom>
          <a:noFill/>
        </p:spPr>
        <p:txBody>
          <a:bodyPr wrap="square">
            <a:spAutoFit/>
          </a:bodyPr>
          <a:lstStyle/>
          <a:p>
            <a:endParaRPr lang="en-US" dirty="0"/>
          </a:p>
          <a:p>
            <a:r>
              <a:rPr lang="en-US" dirty="0"/>
              <a:t>5. Deployment: Once the model is trained and validated, it can be deployed as a software application or integrated into existing platforms. Users can upload images of their skin conditions, and the AI system will analyze them to provide predictions or diagnoses.</a:t>
            </a:r>
          </a:p>
          <a:p>
            <a:endParaRPr lang="en-US" dirty="0"/>
          </a:p>
          <a:p>
            <a:r>
              <a:rPr lang="en-US" dirty="0"/>
              <a:t>6. Continued Improvement: The system can be further refined and improved over time by collecting more data, fine-tuning the model architecture, and incorporating feedback from users and medical professionals. This iterative process helps enhance the accuracy and reliability of the skin disease detector AI.</a:t>
            </a:r>
          </a:p>
          <a:p>
            <a:endParaRPr lang="en-US" dirty="0"/>
          </a:p>
          <a:p>
            <a:r>
              <a:rPr lang="en-US" dirty="0"/>
              <a:t>Overall, the skin disease detector AI project aims to leverage the power of artificial intelligence to assist healthcare professionals in diagnosing skin conditions more accurately and efficiently, potentially improving patient outcomes and reducing healthcare costs.</a:t>
            </a:r>
          </a:p>
        </p:txBody>
      </p:sp>
    </p:spTree>
    <p:extLst>
      <p:ext uri="{BB962C8B-B14F-4D97-AF65-F5344CB8AC3E}">
        <p14:creationId xmlns:p14="http://schemas.microsoft.com/office/powerpoint/2010/main" val="139896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id="{0B54E9B2-E24C-051A-C3DC-F2EADC8ACF0C}"/>
              </a:ext>
            </a:extLst>
          </p:cNvPr>
          <p:cNvSpPr>
            <a:spLocks noGrp="1"/>
          </p:cNvSpPr>
          <p:nvPr>
            <p:ph type="body" idx="1"/>
          </p:nvPr>
        </p:nvSpPr>
        <p:spPr>
          <a:xfrm>
            <a:off x="609600" y="1577340"/>
            <a:ext cx="10972800" cy="3046988"/>
          </a:xfrm>
        </p:spPr>
        <p:txBody>
          <a:bodyPr/>
          <a:lstStyle/>
          <a:p>
            <a:endParaRPr lang="en-US" dirty="0"/>
          </a:p>
          <a:p>
            <a:r>
              <a:rPr lang="en-US" dirty="0"/>
              <a:t>The end users of a skin disease detector AI product can vary depending on how the system is designed and deployed. Here are some potential end users:</a:t>
            </a:r>
          </a:p>
          <a:p>
            <a:endParaRPr lang="en-US" dirty="0"/>
          </a:p>
          <a:p>
            <a:pPr marL="285750" indent="-285750">
              <a:buFont typeface="Arial" panose="020B0604020202020204" pitchFamily="34" charset="0"/>
              <a:buChar char="•"/>
            </a:pPr>
            <a:r>
              <a:rPr lang="en-US" b="1" dirty="0"/>
              <a:t>General Public</a:t>
            </a:r>
            <a:r>
              <a:rPr lang="en-US" dirty="0"/>
              <a:t>: Individuals concerned about their skin health can use the AI tool to get quick insights into their skin conditions without visiting a healthcare professional. This might be particularly useful for preliminary assessments or for individuals with limited access to dermatologists.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Dermatologists and Healthcare Professionals</a:t>
            </a:r>
            <a:r>
              <a:rPr lang="en-US" dirty="0"/>
              <a:t>: Dermatologists and other healthcare professionals can utilize the AI system as a supplementary tool in their practice. It can aid in the diagnosis process by providing additional information and insights, potentially helping to streamline workflow and improve diagnostic accuracy.</a:t>
            </a:r>
            <a:endParaRPr lang="en-GB"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0" name="Text Placeholder 9">
            <a:extLst>
              <a:ext uri="{FF2B5EF4-FFF2-40B4-BE49-F238E27FC236}">
                <a16:creationId xmlns:a16="http://schemas.microsoft.com/office/drawing/2014/main" id="{6628025C-3B8E-3B03-22F4-122688DBEE5B}"/>
              </a:ext>
            </a:extLst>
          </p:cNvPr>
          <p:cNvSpPr>
            <a:spLocks noGrp="1"/>
          </p:cNvSpPr>
          <p:nvPr>
            <p:ph type="body" idx="1"/>
          </p:nvPr>
        </p:nvSpPr>
        <p:spPr>
          <a:xfrm>
            <a:off x="609600" y="1577340"/>
            <a:ext cx="10972800" cy="4985980"/>
          </a:xfrm>
        </p:spPr>
        <p:txBody>
          <a:bodyPr/>
          <a:lstStyle/>
          <a:p>
            <a:endParaRPr lang="en-US" dirty="0"/>
          </a:p>
          <a:p>
            <a:r>
              <a:rPr lang="en-US" dirty="0"/>
              <a:t>The skin disease detector AI solution offers several key value propositions:</a:t>
            </a:r>
          </a:p>
          <a:p>
            <a:endParaRPr lang="en-US" dirty="0"/>
          </a:p>
          <a:p>
            <a:pPr marL="285750" indent="-285750">
              <a:buFont typeface="Arial" panose="020B0604020202020204" pitchFamily="34" charset="0"/>
              <a:buChar char="•"/>
            </a:pPr>
            <a:r>
              <a:rPr lang="en-US" dirty="0"/>
              <a:t>Accurate Diagnosis: By leveraging advanced machine learning algorithms, the AI system can accurately identify various skin conditions with high precision. This accuracy can help individuals receive timely and accurate diagnoses, leading to appropriate treatment plans and better health outcomes.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Accessibility: The solution increases accessibility to dermatological care by providing a convenient platform for users to assess their skin conditions remotely. This is particularly beneficial for individuals with limited access to dermatologists or those seeking preliminary assessments before scheduling in-person appointments.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Efficiency: Healthcare professionals can benefit from the AI system's efficiency in triaging cases and prioritizing appointments. By automating part of the diagnostic process, the solution can help streamline workflow, reduce wait times, and improve overall clinic efficiency.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Early Detection: Early detection of skin diseases is crucial for effective treatment and management. The AI solution can aid in early detection by enabling users to monitor their skin health regularly and identify any changes or abnormalities promptly, potentially leading to earlier intervention and improved outcomes.</a:t>
            </a:r>
            <a:endParaRPr lang="en-GB"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1855</Words>
  <Application>Microsoft Office PowerPoint</Application>
  <PresentationFormat>Widescreen</PresentationFormat>
  <Paragraphs>130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PowerPoint Presentation</vt:lpstr>
      <vt:lpstr>Skin Disease detection Ai</vt:lpstr>
      <vt:lpstr>AGENDA</vt:lpstr>
      <vt:lpstr>PowerPoint Presentation</vt:lpstr>
      <vt:lpstr>PROBLEM STATEMENT</vt:lpstr>
      <vt:lpstr>PROJECT OVERVIEW</vt:lpstr>
      <vt:lpstr>PowerPoint Presentation</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PREM KUMAR</dc:creator>
  <cp:lastModifiedBy>prem kumar</cp:lastModifiedBy>
  <cp:revision>1</cp:revision>
  <dcterms:created xsi:type="dcterms:W3CDTF">2024-04-03T15:53:18Z</dcterms:created>
  <dcterms:modified xsi:type="dcterms:W3CDTF">2024-04-04T13:46:53Z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