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C6F9-5EEB-4F25-B885-9AD2C5A49AE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19FA-DE19-494C-9FC2-B81557A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1289"/>
            <a:ext cx="24574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20478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24891" y="3810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MongoDB_Day2_Assignment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2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850"/>
            <a:ext cx="29051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5786"/>
            <a:ext cx="45339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3" y="3733800"/>
            <a:ext cx="2709863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" y="2784764"/>
            <a:ext cx="7301345" cy="387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26"/>
          <a:stretch/>
        </p:blipFill>
        <p:spPr bwMode="auto">
          <a:xfrm>
            <a:off x="235527" y="609600"/>
            <a:ext cx="5936673" cy="18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672" y="196941"/>
            <a:ext cx="607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Q1.</a:t>
            </a:r>
            <a:r>
              <a:rPr lang="en-US" sz="1400" dirty="0" smtClean="0">
                <a:latin typeface="ui-monospace"/>
              </a:rPr>
              <a:t>Find </a:t>
            </a:r>
            <a:r>
              <a:rPr lang="en-US" sz="1400" dirty="0">
                <a:latin typeface="ui-monospace"/>
              </a:rPr>
              <a:t>all the topics and tasks which are thought in the month of October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90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2" y="196941"/>
            <a:ext cx="569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Q2.</a:t>
            </a:r>
            <a:r>
              <a:rPr lang="en-US" sz="1400" dirty="0"/>
              <a:t> Find all the company drives which appeared between </a:t>
            </a:r>
            <a:r>
              <a:rPr lang="en-US" sz="1400" dirty="0" smtClean="0"/>
              <a:t>15-oct and 31-oct.</a:t>
            </a:r>
            <a:endParaRPr lang="en-US" sz="14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143000"/>
            <a:ext cx="8451273" cy="258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8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2" y="228600"/>
            <a:ext cx="6140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Q3.Find </a:t>
            </a:r>
            <a:r>
              <a:rPr lang="en-US" sz="1400" dirty="0"/>
              <a:t>all the company drives and students who are appeared for the placement.</a:t>
            </a:r>
            <a:endParaRPr lang="en-US" sz="1400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686752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2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599"/>
            <a:ext cx="482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Q4.Find the number of problems solved by the user in </a:t>
            </a:r>
            <a:r>
              <a:rPr lang="en-US" sz="1400" dirty="0" err="1"/>
              <a:t>codekata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60483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17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599"/>
            <a:ext cx="546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Q5. Find </a:t>
            </a:r>
            <a:r>
              <a:rPr lang="en-US" sz="1400" dirty="0"/>
              <a:t>all the </a:t>
            </a:r>
            <a:r>
              <a:rPr lang="en-US" sz="1400" dirty="0" smtClean="0"/>
              <a:t>students </a:t>
            </a:r>
            <a:r>
              <a:rPr lang="en-US" sz="1400" dirty="0"/>
              <a:t>with who has the mentee's count more than 15</a:t>
            </a:r>
            <a:endParaRPr lang="en-US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45127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74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599"/>
            <a:ext cx="733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Q6.Find </a:t>
            </a:r>
            <a:r>
              <a:rPr lang="en-US" sz="1400" dirty="0"/>
              <a:t>the number of users who are absent and task is not submitted between </a:t>
            </a:r>
            <a:r>
              <a:rPr lang="en-US" sz="1400" dirty="0" smtClean="0"/>
              <a:t>15-oct and 31-oct</a:t>
            </a: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981075"/>
            <a:ext cx="89249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74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87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2022-09-14T05:30:55Z</dcterms:created>
  <dcterms:modified xsi:type="dcterms:W3CDTF">2022-09-14T14:00:44Z</dcterms:modified>
</cp:coreProperties>
</file>