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Predicting Greenhouse Gas Emissions: Methods, Models, and Implications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An In-Depth Look at GHG Forecasting in the Era of Climate Change</a:t>
            </a:r>
          </a:p>
          <a:p>
            <a:r>
              <a:t>[Your Name] | [Your Institution] |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Emissions by Economic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Energy Production: ~25%</a:t>
            </a:r>
          </a:p>
          <a:p>
            <a:r>
              <a:t>• Industry: ~21%</a:t>
            </a:r>
          </a:p>
          <a:p>
            <a:r>
              <a:t>• Agriculture: ~24%</a:t>
            </a:r>
          </a:p>
          <a:p>
            <a:r>
              <a:t>• Transport: ~14%</a:t>
            </a:r>
          </a:p>
          <a:p>
            <a:r>
              <a:t>• Buildings &amp; Waste: ~16%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Emissions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 emissions have increased 60% since 1990</a:t>
            </a:r>
          </a:p>
          <a:p>
            <a:r>
              <a:t>• Peak emission levels still rising globally</a:t>
            </a:r>
          </a:p>
          <a:p>
            <a:r>
              <a:t>• Developed vs. developing country trends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Emitting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5: China, USA, India, Russia, Japan</a:t>
            </a:r>
          </a:p>
          <a:p>
            <a:r>
              <a:t>• Per capita vs. total emissions comparisons</a:t>
            </a:r>
          </a:p>
          <a:p>
            <a:r>
              <a:t>• Historical responsibility &amp; carbon budgets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Long-Term Emission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Cumulative emissions influence total warming</a:t>
            </a:r>
          </a:p>
          <a:p>
            <a:r>
              <a:t>• Global Carbon Budget: How much we can emit before 1.5°C or 2°C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Kyoto Protocol – A First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Signed in 1997; binding targets for developed nations</a:t>
            </a:r>
          </a:p>
          <a:p>
            <a:r>
              <a:t>• First international agreement on GHG reductions</a:t>
            </a:r>
          </a:p>
          <a:p>
            <a:r>
              <a:t>• Mechanisms: Clean Development, Joint Implementation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Paris Agreement – A Global Pledge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Signed in 2015 by 196 countries</a:t>
            </a:r>
          </a:p>
          <a:p>
            <a:r>
              <a:t>• Aim: Keep warming well below 2°C</a:t>
            </a:r>
          </a:p>
          <a:p>
            <a:r>
              <a:t>• Introduced Nationally Determined Contributions (NDCs)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Predict GHG Emissions?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GHGs are the primary drivers of climate change.</a:t>
            </a:r>
          </a:p>
          <a:p>
            <a:r>
              <a:t>• Emission predictions help policymakers design effective mitigation strategies.</a:t>
            </a:r>
          </a:p>
          <a:p>
            <a:r>
              <a:t>• Supports planning in energy, transportation, and industry sectors.</a:t>
            </a:r>
          </a:p>
          <a:p>
            <a:r>
              <a:t>• Essential for meeting national and global climate targets.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Greenhouse Gases?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GHGs: CO₂, CH₄, N₂O, F-gases</a:t>
            </a:r>
          </a:p>
          <a:p>
            <a:r>
              <a:t>• Sources: Fossil fuels, agriculture, waste, industrial processes</a:t>
            </a:r>
          </a:p>
          <a:p>
            <a:r>
              <a:t>• Impact: Trap heat in the atmosphere, raising global temperatures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GHGs in Climate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GHG accumulation → Rising global temperatures</a:t>
            </a:r>
          </a:p>
          <a:p>
            <a:r>
              <a:t>• Consequences: Ice melt, sea level rise, extreme weather, biodiversity loss</a:t>
            </a:r>
          </a:p>
          <a:p>
            <a:r>
              <a:t>• Emission projections inform climate risk modeling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of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Explain the science and data behind GHG emissions</a:t>
            </a:r>
          </a:p>
          <a:p>
            <a:r>
              <a:t>• Explore models used for emission forecasting</a:t>
            </a:r>
          </a:p>
          <a:p>
            <a:r>
              <a:t>• Analyze challenges and solutions in prediction</a:t>
            </a:r>
          </a:p>
          <a:p>
            <a:r>
              <a:t>• Review real-world applications and policy relevance</a:t>
            </a:r>
          </a:p>
          <a:p>
            <a:r>
              <a:t>• Present future trends and opportunities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Greenhouse Gases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Carbon Dioxide (CO₂)</a:t>
            </a:r>
          </a:p>
          <a:p>
            <a:r>
              <a:t>• Methane (CH₄)</a:t>
            </a:r>
          </a:p>
          <a:p>
            <a:r>
              <a:t>• Nitrous Oxide (N₂O)</a:t>
            </a:r>
          </a:p>
          <a:p>
            <a:r>
              <a:t>• Fluorinated Gases (F-gases)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Carbon Dioxide – The Major Contributor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Fossil fuel combustion, deforestation</a:t>
            </a:r>
          </a:p>
          <a:p>
            <a:r>
              <a:t>• Global Warming Potential (GWP): 1 (baseline)</a:t>
            </a:r>
          </a:p>
          <a:p>
            <a:r>
              <a:t>• Long atmospheric lifetime (~100 years)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Potent Greenhouse Gases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Methane (CH₄): Agriculture, landfills, natural gas → GWP ≈ 28–36</a:t>
            </a:r>
          </a:p>
          <a:p>
            <a:r>
              <a:t>• Nitrous Oxide (N₂O): Fertilizers, manure → GWP ≈ 265–298</a:t>
            </a:r>
          </a:p>
          <a:p>
            <a:r>
              <a:t>• F-gases: Refrigerants, solvents → GWP up to 23,000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Do GHGs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Natural: Volcanic eruptions, wetlands, oceans</a:t>
            </a:r>
          </a:p>
          <a:p>
            <a:r>
              <a:t>• Anthropogenic: Energy, agriculture, transportation, waste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