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27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75FD-6B0B-40D9-BA0D-AE463654281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726A-A402-466B-88CD-8B2D74B63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26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75FD-6B0B-40D9-BA0D-AE463654281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726A-A402-466B-88CD-8B2D74B63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06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75FD-6B0B-40D9-BA0D-AE463654281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726A-A402-466B-88CD-8B2D74B63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83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75FD-6B0B-40D9-BA0D-AE463654281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726A-A402-466B-88CD-8B2D74B63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3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75FD-6B0B-40D9-BA0D-AE463654281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726A-A402-466B-88CD-8B2D74B63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86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75FD-6B0B-40D9-BA0D-AE463654281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726A-A402-466B-88CD-8B2D74B63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29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75FD-6B0B-40D9-BA0D-AE463654281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726A-A402-466B-88CD-8B2D74B63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80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75FD-6B0B-40D9-BA0D-AE463654281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726A-A402-466B-88CD-8B2D74B63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53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75FD-6B0B-40D9-BA0D-AE463654281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726A-A402-466B-88CD-8B2D74B63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39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75FD-6B0B-40D9-BA0D-AE463654281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726A-A402-466B-88CD-8B2D74B63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95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75FD-6B0B-40D9-BA0D-AE463654281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726A-A402-466B-88CD-8B2D74B63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7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75FD-6B0B-40D9-BA0D-AE463654281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4726A-A402-466B-88CD-8B2D74B63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79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rchitecture/microservices/microservice-ddd-cqrs-patterns/infrastructure-persistence-layer-design" TargetMode="External"/><Relationship Id="rId2" Type="http://schemas.openxmlformats.org/officeDocument/2006/relationships/hyperlink" Target="https://www.youtube.com/watch?v=x6C20zhZHw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Repository pattern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1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11" y="1600200"/>
            <a:ext cx="7999377" cy="4525963"/>
          </a:xfrm>
        </p:spPr>
      </p:pic>
    </p:spTree>
    <p:extLst>
      <p:ext uri="{BB962C8B-B14F-4D97-AF65-F5344CB8AC3E}">
        <p14:creationId xmlns:p14="http://schemas.microsoft.com/office/powerpoint/2010/main" val="115735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2782"/>
            <a:ext cx="8229600" cy="4240799"/>
          </a:xfrm>
        </p:spPr>
      </p:pic>
    </p:spTree>
    <p:extLst>
      <p:ext uri="{BB962C8B-B14F-4D97-AF65-F5344CB8AC3E}">
        <p14:creationId xmlns:p14="http://schemas.microsoft.com/office/powerpoint/2010/main" val="31822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9457"/>
            <a:ext cx="8229600" cy="4287448"/>
          </a:xfrm>
        </p:spPr>
      </p:pic>
    </p:spTree>
    <p:extLst>
      <p:ext uri="{BB962C8B-B14F-4D97-AF65-F5344CB8AC3E}">
        <p14:creationId xmlns:p14="http://schemas.microsoft.com/office/powerpoint/2010/main" val="361143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3922"/>
            <a:ext cx="8229600" cy="4278518"/>
          </a:xfrm>
        </p:spPr>
      </p:pic>
    </p:spTree>
    <p:extLst>
      <p:ext uri="{BB962C8B-B14F-4D97-AF65-F5344CB8AC3E}">
        <p14:creationId xmlns:p14="http://schemas.microsoft.com/office/powerpoint/2010/main" val="112676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Microsoft Repository pattern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21" y="1600200"/>
            <a:ext cx="6093958" cy="4525963"/>
          </a:xfrm>
        </p:spPr>
      </p:pic>
    </p:spTree>
    <p:extLst>
      <p:ext uri="{BB962C8B-B14F-4D97-AF65-F5344CB8AC3E}">
        <p14:creationId xmlns:p14="http://schemas.microsoft.com/office/powerpoint/2010/main" val="88880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hlinkClick r:id="rId2"/>
              </a:rPr>
              <a:t>Repository_pattern-youtube</a:t>
            </a:r>
            <a:endParaRPr lang="en-IN" dirty="0" smtClean="0"/>
          </a:p>
          <a:p>
            <a:r>
              <a:rPr lang="en-IN" dirty="0" err="1" smtClean="0">
                <a:hlinkClick r:id="rId3"/>
              </a:rPr>
              <a:t>Microsoft_document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On-screen Show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Repository pattern</vt:lpstr>
      <vt:lpstr>PowerPoint Presentation</vt:lpstr>
      <vt:lpstr>PowerPoint Presentation</vt:lpstr>
      <vt:lpstr>PowerPoint Presentation</vt:lpstr>
      <vt:lpstr>PowerPoint Presentation</vt:lpstr>
      <vt:lpstr>Microsoft Repository pattern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Repository pattern</dc:title>
  <dc:creator>admin</dc:creator>
  <cp:lastModifiedBy>admin</cp:lastModifiedBy>
  <cp:revision>1</cp:revision>
  <dcterms:created xsi:type="dcterms:W3CDTF">2023-02-28T08:28:13Z</dcterms:created>
  <dcterms:modified xsi:type="dcterms:W3CDTF">2023-02-28T08:35:34Z</dcterms:modified>
</cp:coreProperties>
</file>