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Premkumar 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astvu20324u09062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Dr.Mgr.Chokkalingam Arts College</a:t>
            </a:r>
            <a:r>
              <a:rPr lang="en-US" sz="2400" dirty="0"/>
              <a:t>/ </a:t>
            </a:r>
            <a:r>
              <a:rPr lang="en-GB" sz="2400" dirty="0"/>
              <a:t>Thiruvalluvar 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154C0E-F071-47D7-92BB-8064F4592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59" y="2521073"/>
            <a:ext cx="3131116" cy="41313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3C5B1-B851-224B-501E-C97633FE2F10}"/>
              </a:ext>
            </a:extLst>
          </p:cNvPr>
          <p:cNvSpPr txBox="1"/>
          <p:nvPr/>
        </p:nvSpPr>
        <p:spPr>
          <a:xfrm>
            <a:off x="1410891" y="2228671"/>
            <a:ext cx="55995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website successfully solves the problem of presenting an individual’s identity and skills in an interactive and professional manner.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simple, responsive, and can be extended by adding sections like projects, contact form, or resume download.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 anchor="ctr"/>
          <a:lstStyle/>
          <a:p>
            <a:pPr algn="ctr"/>
            <a:r>
              <a:rPr lang="en-GB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front end development </a:t>
            </a:r>
            <a:endParaRPr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6A48B-2F73-CFF4-537B-2B9B6369CA68}"/>
              </a:ext>
            </a:extLst>
          </p:cNvPr>
          <p:cNvSpPr txBox="1"/>
          <p:nvPr/>
        </p:nvSpPr>
        <p:spPr>
          <a:xfrm>
            <a:off x="1747837" y="2777252"/>
            <a:ext cx="62507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today’s digital world, showcasing personal skills and achievements online is essential.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students and professionals struggle to present their work effectively.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is the lack of a simple, professional, and user-friendly portfolio website to highlight personal information, skills, and projects in an attractive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BB6DBE-7C12-6994-E00E-2D3F197DC6FA}"/>
              </a:ext>
            </a:extLst>
          </p:cNvPr>
          <p:cNvSpPr txBox="1"/>
          <p:nvPr/>
        </p:nvSpPr>
        <p:spPr>
          <a:xfrm>
            <a:off x="1428750" y="2417564"/>
            <a:ext cx="62329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is a personal portfolio website created for Prem Kumar N.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a digital space to introduce himself, showcase skills, and share work with potential recruiters, teachers, or collaborators.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site includes a home section with a welcoming hero banner and an about section with profile details.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design is clean, responsive, and user-friendly.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AF72A-4354-DF2A-11F8-2FCBF8D6A0A0}"/>
              </a:ext>
            </a:extLst>
          </p:cNvPr>
          <p:cNvSpPr txBox="1"/>
          <p:nvPr/>
        </p:nvSpPr>
        <p:spPr>
          <a:xfrm rot="10800000" flipV="1">
            <a:off x="1450739" y="2327291"/>
            <a:ext cx="605019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&amp; Job Seekers – to showcase resumes, skills, and projects.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&amp; Employers – to quickly learn about the candidate’s profile.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Teachers &amp; Mentors – to track student achievements.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Visitors – to know about the individual’s work and interests.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CB0C3F-AAFE-58B4-DA1D-282E800DE9C9}"/>
              </a:ext>
            </a:extLst>
          </p:cNvPr>
          <p:cNvSpPr txBox="1"/>
          <p:nvPr/>
        </p:nvSpPr>
        <p:spPr>
          <a:xfrm>
            <a:off x="3082528" y="1925657"/>
            <a:ext cx="648057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Frontend: HTML5, CSS3, JavaScriptHTML5 is used to structure the web pages with semantic elements like &lt;header&gt;, &lt;section&gt;, and &lt;footer&gt;.CSS3 is applied to style the layout, add colors, gradients, and responsiveness. JavaScript provides interactivity (for example, smooth scrolling from the hero button to the About section).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2. Styling: Flexbox, CSS Gradients Flexbox makes the layout responsive and aligns elements properly across devices.CSS Gradients create modern background effects (linear gradient in the hero section).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3. Editor: Visual Studio Code (VS Code)A lightweight yet powerful code editor. Provides syntax highlighting, extensions for live server preview, and debugging support.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4. Version Control: Git &amp; GitHubGit tracks project changes and helps manage versions of code. GitHub hosts the portfolio online and allows easy sharing of code with others.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E4BA6-DDA6-7779-FD0E-57AC223C5F3A}"/>
              </a:ext>
            </a:extLst>
          </p:cNvPr>
          <p:cNvSpPr txBox="1"/>
          <p:nvPr/>
        </p:nvSpPr>
        <p:spPr>
          <a:xfrm>
            <a:off x="1743075" y="2555809"/>
            <a:ext cx="54471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Navbar: Dark background with logo and navigation links.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Hero Section: Gradient background with a greeting, name highlight, and call-to-action button.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Section: Profile photo with a short description.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Layout: Flexbox-based, mobile-friendly.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A6AC00-C2D2-4574-36A9-86CB3CA878FC}"/>
              </a:ext>
            </a:extLst>
          </p:cNvPr>
          <p:cNvSpPr txBox="1"/>
          <p:nvPr/>
        </p:nvSpPr>
        <p:spPr>
          <a:xfrm>
            <a:off x="1881186" y="2413515"/>
            <a:ext cx="55364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Smooth Navigation: Navbar with anchor links. Scroll-to-Section: JavaScript smooth scrolling to “About” section.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Profile Display: Circular profile image.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UI: Gradient hero background, highlighted name text. 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Call-to-Action Button: Directs user to work section.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premkumarn268@gmail.com</cp:lastModifiedBy>
  <cp:revision>23</cp:revision>
  <dcterms:created xsi:type="dcterms:W3CDTF">2024-03-29T15:07:22Z</dcterms:created>
  <dcterms:modified xsi:type="dcterms:W3CDTF">2025-09-03T05:06:15Z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