
<file path=[Content_Types].xml><?xml version="1.0" encoding="utf-8"?>
<Types xmlns="http://schemas.openxmlformats.org/package/2006/content-types">
  <Default Extension="emf" ContentType="image/x-emf"/>
  <Default Extension="jpeg" ContentType="image/jpeg"/>
  <Default Extension="mp4" ContentType="video/mp4"/>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12" r:id="rId1"/>
    <p:sldMasterId id="2147483810" r:id="rId2"/>
  </p:sldMasterIdLst>
  <p:notesMasterIdLst>
    <p:notesMasterId r:id="rId10"/>
  </p:notesMasterIdLst>
  <p:handoutMasterIdLst>
    <p:handoutMasterId r:id="rId11"/>
  </p:handoutMasterIdLst>
  <p:sldIdLst>
    <p:sldId id="259" r:id="rId3"/>
    <p:sldId id="264" r:id="rId4"/>
    <p:sldId id="271" r:id="rId5"/>
    <p:sldId id="273" r:id="rId6"/>
    <p:sldId id="272" r:id="rId7"/>
    <p:sldId id="262" r:id="rId8"/>
    <p:sldId id="270" r:id="rId9"/>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595B"/>
    <a:srgbClr val="DBE7F4"/>
    <a:srgbClr val="2774AE"/>
    <a:srgbClr val="FC28FC"/>
    <a:srgbClr val="898989"/>
    <a:srgbClr val="DBE7F5"/>
    <a:srgbClr val="D2DDE8"/>
    <a:srgbClr val="2C75AC"/>
    <a:srgbClr val="0057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1" autoAdjust="0"/>
    <p:restoredTop sz="80829" autoAdjust="0"/>
  </p:normalViewPr>
  <p:slideViewPr>
    <p:cSldViewPr snapToGrid="0" snapToObjects="1">
      <p:cViewPr varScale="1">
        <p:scale>
          <a:sx n="88" d="100"/>
          <a:sy n="88" d="100"/>
        </p:scale>
        <p:origin x="1315" y="67"/>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showGuides="1">
      <p:cViewPr varScale="1">
        <p:scale>
          <a:sx n="62" d="100"/>
          <a:sy n="62" d="100"/>
        </p:scale>
        <p:origin x="3226"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FE8772-A332-C74F-AD00-23D5DB85E6B5}" type="slidenum">
              <a:rPr lang="en-US" smtClean="0"/>
              <a:t>‹#›</a:t>
            </a:fld>
            <a:endParaRPr lang="en-US"/>
          </a:p>
        </p:txBody>
      </p:sp>
      <p:sp>
        <p:nvSpPr>
          <p:cNvPr id="6" name="Date Placeholder 5"/>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8B3CDA7-AE1F-B443-9CC8-18CAE676597E}" type="datetimeFigureOut">
              <a:rPr lang="en-US" smtClean="0"/>
              <a:t>11/25/2024</a:t>
            </a:fld>
            <a:endParaRPr lang="en-US"/>
          </a:p>
        </p:txBody>
      </p:sp>
    </p:spTree>
    <p:extLst>
      <p:ext uri="{BB962C8B-B14F-4D97-AF65-F5344CB8AC3E}">
        <p14:creationId xmlns:p14="http://schemas.microsoft.com/office/powerpoint/2010/main" val="21299026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3A5E37-3A67-EE46-AE6F-745A0EEF17F3}" type="datetimeFigureOut">
              <a:rPr lang="en-US" smtClean="0"/>
              <a:t>11/25/2024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2D2381-FA7F-3B4F-861F-D0662239D2ED}" type="slidenum">
              <a:rPr lang="en-US" smtClean="0"/>
              <a:t>‹#›</a:t>
            </a:fld>
            <a:endParaRPr lang="en-US"/>
          </a:p>
        </p:txBody>
      </p:sp>
    </p:spTree>
    <p:extLst>
      <p:ext uri="{BB962C8B-B14F-4D97-AF65-F5344CB8AC3E}">
        <p14:creationId xmlns:p14="http://schemas.microsoft.com/office/powerpoint/2010/main" val="199642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2</a:t>
            </a:fld>
            <a:endParaRPr lang="en-US"/>
          </a:p>
        </p:txBody>
      </p:sp>
    </p:spTree>
    <p:extLst>
      <p:ext uri="{BB962C8B-B14F-4D97-AF65-F5344CB8AC3E}">
        <p14:creationId xmlns:p14="http://schemas.microsoft.com/office/powerpoint/2010/main" val="16956371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pener">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a:xfrm>
            <a:off x="7407534" y="4754880"/>
            <a:ext cx="941832" cy="365760"/>
          </a:xfrm>
          <a:prstGeom prst="rect">
            <a:avLst/>
          </a:prstGeom>
        </p:spPr>
        <p:txBody>
          <a:bodyPr/>
          <a:lstStyle/>
          <a:p>
            <a:fld id="{12331DAD-76C8-D143-940A-1249F810C751}" type="datetime4">
              <a:rPr lang="en-US" smtClean="0"/>
              <a:t>November 25, 2024</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5" name="Background">
            <a:extLst>
              <a:ext uri="{FF2B5EF4-FFF2-40B4-BE49-F238E27FC236}">
                <a16:creationId xmlns:a16="http://schemas.microsoft.com/office/drawing/2014/main" id="{4C1E4286-FD2F-814C-A4E5-B50094C0B6DB}"/>
              </a:ext>
            </a:extLst>
          </p:cNvPr>
          <p:cNvSpPr>
            <a:spLocks noChangeAspect="1"/>
          </p:cNvSpPr>
          <p:nvPr/>
        </p:nvSpPr>
        <p:spPr>
          <a:xfrm>
            <a:off x="0" y="0"/>
            <a:ext cx="9144000" cy="5151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sp>
        <p:nvSpPr>
          <p:cNvPr id="26" name="Content Placeholder 22">
            <a:extLst>
              <a:ext uri="{FF2B5EF4-FFF2-40B4-BE49-F238E27FC236}">
                <a16:creationId xmlns:a16="http://schemas.microsoft.com/office/drawing/2014/main" id="{C424A90F-84FD-434F-AF04-DB8738AB4794}"/>
              </a:ext>
            </a:extLst>
          </p:cNvPr>
          <p:cNvSpPr>
            <a:spLocks noGrp="1"/>
          </p:cNvSpPr>
          <p:nvPr>
            <p:ph sz="quarter" idx="22" hasCustomPrompt="1"/>
          </p:nvPr>
        </p:nvSpPr>
        <p:spPr>
          <a:xfrm>
            <a:off x="640080" y="4663376"/>
            <a:ext cx="1726178" cy="167097"/>
          </a:xfrm>
          <a:prstGeom prst="rect">
            <a:avLst/>
          </a:prstGeom>
        </p:spPr>
        <p:txBody>
          <a:bodyPr wrap="none" lIns="9144" tIns="0" bIns="0" anchor="b" anchorCtr="0">
            <a:spAutoFit/>
          </a:bodyPr>
          <a:lstStyle>
            <a:lvl1pPr marL="0" indent="0">
              <a:spcBef>
                <a:spcPts val="300"/>
              </a:spcBef>
              <a:buFontTx/>
              <a:buNone/>
              <a:defRPr sz="1200" b="0" i="0">
                <a:solidFill>
                  <a:srgbClr val="898989"/>
                </a:solidFill>
                <a:latin typeface="Helvetica Regular" pitchFamily="2" charset="0"/>
              </a:defRPr>
            </a:lvl1pPr>
            <a:lvl2pPr>
              <a:defRPr sz="1200"/>
            </a:lvl2pPr>
            <a:lvl3pPr>
              <a:defRPr sz="1200"/>
            </a:lvl3pPr>
            <a:lvl4pPr>
              <a:defRPr sz="1200"/>
            </a:lvl4pPr>
            <a:lvl5pPr>
              <a:defRPr sz="1200"/>
            </a:lvl5pPr>
          </a:lstStyle>
          <a:p>
            <a:r>
              <a:rPr lang="en-US" sz="1200" dirty="0">
                <a:solidFill>
                  <a:srgbClr val="58595B"/>
                </a:solidFill>
                <a:latin typeface="Helvetica" pitchFamily="2" charset="0"/>
              </a:rPr>
              <a:t>Title, Department Name</a:t>
            </a:r>
          </a:p>
        </p:txBody>
      </p:sp>
      <p:sp>
        <p:nvSpPr>
          <p:cNvPr id="28" name="Content Placeholder 22">
            <a:extLst>
              <a:ext uri="{FF2B5EF4-FFF2-40B4-BE49-F238E27FC236}">
                <a16:creationId xmlns:a16="http://schemas.microsoft.com/office/drawing/2014/main" id="{6013CCDF-D30B-8B49-870C-487BC9166588}"/>
              </a:ext>
            </a:extLst>
          </p:cNvPr>
          <p:cNvSpPr>
            <a:spLocks noGrp="1"/>
          </p:cNvSpPr>
          <p:nvPr>
            <p:ph sz="quarter" idx="23" hasCustomPrompt="1"/>
          </p:nvPr>
        </p:nvSpPr>
        <p:spPr>
          <a:xfrm>
            <a:off x="640080" y="4480496"/>
            <a:ext cx="1188720" cy="167097"/>
          </a:xfrm>
          <a:prstGeom prst="rect">
            <a:avLst/>
          </a:prstGeom>
        </p:spPr>
        <p:txBody>
          <a:bodyPr wrap="none" lIns="9144" tIns="0" bIns="0" anchor="b" anchorCtr="0">
            <a:spAutoFit/>
          </a:bodyPr>
          <a:lstStyle>
            <a:lvl1pPr marL="0" indent="0">
              <a:spcBef>
                <a:spcPts val="300"/>
              </a:spcBef>
              <a:buFontTx/>
              <a:buNone/>
              <a:defRPr sz="1200" b="0" i="0">
                <a:solidFill>
                  <a:srgbClr val="898989"/>
                </a:solidFill>
                <a:latin typeface="Helvetica Regular" pitchFamily="2" charset="0"/>
              </a:defRPr>
            </a:lvl1pPr>
            <a:lvl2pPr>
              <a:defRPr sz="1200"/>
            </a:lvl2pPr>
            <a:lvl3pPr>
              <a:defRPr sz="1200"/>
            </a:lvl3pPr>
            <a:lvl4pPr>
              <a:defRPr sz="1200"/>
            </a:lvl4pPr>
            <a:lvl5pPr>
              <a:defRPr sz="1200"/>
            </a:lvl5pPr>
          </a:lstStyle>
          <a:p>
            <a:r>
              <a:rPr lang="en-US" sz="1200" dirty="0">
                <a:solidFill>
                  <a:srgbClr val="58595B"/>
                </a:solidFill>
                <a:latin typeface="Helvetica" pitchFamily="2" charset="0"/>
              </a:rPr>
              <a:t>Presenter Name</a:t>
            </a:r>
          </a:p>
        </p:txBody>
      </p:sp>
      <p:sp>
        <p:nvSpPr>
          <p:cNvPr id="15" name="Header rule">
            <a:extLst>
              <a:ext uri="{FF2B5EF4-FFF2-40B4-BE49-F238E27FC236}">
                <a16:creationId xmlns:a16="http://schemas.microsoft.com/office/drawing/2014/main" id="{9D6D4E19-3FBE-DF40-B8C1-98D35A8D9F51}"/>
              </a:ext>
            </a:extLst>
          </p:cNvPr>
          <p:cNvSpPr/>
          <p:nvPr/>
        </p:nvSpPr>
        <p:spPr>
          <a:xfrm>
            <a:off x="640080" y="301752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7" name="Header rule">
            <a:extLst>
              <a:ext uri="{FF2B5EF4-FFF2-40B4-BE49-F238E27FC236}">
                <a16:creationId xmlns:a16="http://schemas.microsoft.com/office/drawing/2014/main" id="{09B1960F-507A-E84C-8B64-1891B754A975}"/>
              </a:ext>
            </a:extLst>
          </p:cNvPr>
          <p:cNvSpPr/>
          <p:nvPr/>
        </p:nvSpPr>
        <p:spPr>
          <a:xfrm>
            <a:off x="640080" y="182880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pic>
        <p:nvPicPr>
          <p:cNvPr id="3" name="logo lockup" hidden="1">
            <a:extLst>
              <a:ext uri="{FF2B5EF4-FFF2-40B4-BE49-F238E27FC236}">
                <a16:creationId xmlns:a16="http://schemas.microsoft.com/office/drawing/2014/main" id="{A0682890-AF0C-4247-AD31-1CB6F62F7850}"/>
              </a:ext>
            </a:extLst>
          </p:cNvPr>
          <p:cNvPicPr>
            <a:picLocks noChangeAspect="1"/>
          </p:cNvPicPr>
          <p:nvPr/>
        </p:nvPicPr>
        <p:blipFill>
          <a:blip r:embed="rId2"/>
          <a:stretch>
            <a:fillRect/>
          </a:stretch>
        </p:blipFill>
        <p:spPr>
          <a:xfrm>
            <a:off x="640080" y="473625"/>
            <a:ext cx="3429000" cy="381000"/>
          </a:xfrm>
          <a:prstGeom prst="rect">
            <a:avLst/>
          </a:prstGeom>
        </p:spPr>
      </p:pic>
      <p:sp>
        <p:nvSpPr>
          <p:cNvPr id="13" name="Picture Placeholder 5">
            <a:extLst>
              <a:ext uri="{FF2B5EF4-FFF2-40B4-BE49-F238E27FC236}">
                <a16:creationId xmlns:a16="http://schemas.microsoft.com/office/drawing/2014/main" id="{4C1BE7FB-0098-1444-898A-9FEDB68EF2C5}"/>
              </a:ext>
            </a:extLst>
          </p:cNvPr>
          <p:cNvSpPr>
            <a:spLocks noGrp="1"/>
          </p:cNvSpPr>
          <p:nvPr>
            <p:ph type="pic" sz="quarter" idx="24" hasCustomPrompt="1"/>
          </p:nvPr>
        </p:nvSpPr>
        <p:spPr>
          <a:xfrm>
            <a:off x="647698" y="476251"/>
            <a:ext cx="5564638" cy="1031639"/>
          </a:xfrm>
          <a:prstGeom prst="rect">
            <a:avLst/>
          </a:prstGeom>
        </p:spPr>
        <p:txBody>
          <a:bodyPr wrap="square" lIns="0" tIns="0" rIns="0" anchor="t" anchorCtr="0">
            <a:noAutofit/>
          </a:bodyPr>
          <a:lstStyle>
            <a:lvl1pPr marL="0" indent="0" algn="l">
              <a:buNone/>
              <a:defRPr sz="1000" u="none"/>
            </a:lvl1pPr>
          </a:lstStyle>
          <a:p>
            <a:r>
              <a:rPr lang="en-US" dirty="0"/>
              <a:t>Click the icon to insert the </a:t>
            </a:r>
            <a:r>
              <a:rPr lang="en-US" dirty="0" err="1"/>
              <a:t>Bxd-blk</a:t>
            </a:r>
            <a:r>
              <a:rPr lang="en-US" dirty="0"/>
              <a:t> or Boxed-</a:t>
            </a:r>
            <a:r>
              <a:rPr lang="en-US" dirty="0" err="1"/>
              <a:t>BlackType</a:t>
            </a:r>
            <a:r>
              <a:rPr lang="en-US" dirty="0"/>
              <a:t>, </a:t>
            </a:r>
            <a:r>
              <a:rPr lang="en-US" dirty="0" err="1"/>
              <a:t>svg</a:t>
            </a:r>
            <a:r>
              <a:rPr lang="en-US" dirty="0"/>
              <a:t> or </a:t>
            </a:r>
            <a:r>
              <a:rPr lang="en-US" dirty="0" err="1"/>
              <a:t>png</a:t>
            </a:r>
            <a:r>
              <a:rPr lang="en-US" dirty="0"/>
              <a:t> format version of your department logo. Follow the pink instructions.</a:t>
            </a:r>
          </a:p>
        </p:txBody>
      </p:sp>
      <p:sp>
        <p:nvSpPr>
          <p:cNvPr id="12" name="TextBox 11" hidden="1">
            <a:extLst>
              <a:ext uri="{FF2B5EF4-FFF2-40B4-BE49-F238E27FC236}">
                <a16:creationId xmlns:a16="http://schemas.microsoft.com/office/drawing/2014/main" id="{992A067E-6CB9-C14C-9A18-33F98E6EF3A7}"/>
              </a:ext>
            </a:extLst>
          </p:cNvPr>
          <p:cNvSpPr txBox="1"/>
          <p:nvPr/>
        </p:nvSpPr>
        <p:spPr>
          <a:xfrm>
            <a:off x="649224" y="475488"/>
            <a:ext cx="800100" cy="374904"/>
          </a:xfrm>
          <a:prstGeom prst="rect">
            <a:avLst/>
          </a:prstGeom>
          <a:solidFill>
            <a:srgbClr val="FF00FF"/>
          </a:solidFill>
          <a:ln w="6350">
            <a:noFill/>
          </a:ln>
        </p:spPr>
        <p:txBody>
          <a:bodyPr wrap="square" lIns="18288" tIns="9144" rIns="18288" bIns="0" rtlCol="0" anchor="ctr" anchorCtr="1">
            <a:normAutofit fontScale="92500" lnSpcReduction="20000"/>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dirty="0">
                <a:solidFill>
                  <a:schemeClr val="bg1"/>
                </a:solidFill>
              </a:rPr>
              <a:t>Resize the UCLA logo to match the size &amp; position of this box</a:t>
            </a:r>
          </a:p>
        </p:txBody>
      </p:sp>
      <p:sp>
        <p:nvSpPr>
          <p:cNvPr id="2" name="TextBox 1">
            <a:extLst>
              <a:ext uri="{FF2B5EF4-FFF2-40B4-BE49-F238E27FC236}">
                <a16:creationId xmlns:a16="http://schemas.microsoft.com/office/drawing/2014/main" id="{E2AB141D-50D8-B545-AC99-DA856384CC54}"/>
              </a:ext>
            </a:extLst>
          </p:cNvPr>
          <p:cNvSpPr txBox="1"/>
          <p:nvPr/>
        </p:nvSpPr>
        <p:spPr>
          <a:xfrm>
            <a:off x="6594764" y="304800"/>
            <a:ext cx="1427018" cy="1373504"/>
          </a:xfrm>
          <a:prstGeom prst="rect">
            <a:avLst/>
          </a:prstGeom>
          <a:noFill/>
        </p:spPr>
        <p:txBody>
          <a:bodyPr wrap="square" rtlCol="0">
            <a:spAutoFit/>
          </a:bodyPr>
          <a:lstStyle/>
          <a:p>
            <a:endParaRPr lang="en-US" dirty="0"/>
          </a:p>
        </p:txBody>
      </p:sp>
      <p:sp>
        <p:nvSpPr>
          <p:cNvPr id="8" name="Text Placeholder 7">
            <a:extLst>
              <a:ext uri="{FF2B5EF4-FFF2-40B4-BE49-F238E27FC236}">
                <a16:creationId xmlns:a16="http://schemas.microsoft.com/office/drawing/2014/main" id="{2FA6F6D3-C084-D543-B260-D6C73FE285CF}"/>
              </a:ext>
            </a:extLst>
          </p:cNvPr>
          <p:cNvSpPr>
            <a:spLocks noGrp="1"/>
          </p:cNvSpPr>
          <p:nvPr>
            <p:ph type="body" sz="quarter" idx="31" hasCustomPrompt="1"/>
          </p:nvPr>
        </p:nvSpPr>
        <p:spPr>
          <a:xfrm>
            <a:off x="640080" y="1892808"/>
            <a:ext cx="7772400" cy="1102546"/>
          </a:xfrm>
          <a:prstGeom prst="rect">
            <a:avLst/>
          </a:prstGeom>
        </p:spPr>
        <p:txBody>
          <a:bodyPr wrap="square" anchor="ctr" anchorCtr="0">
            <a:spAutoFit/>
          </a:bodyPr>
          <a:lstStyle>
            <a:lvl1pPr marL="0" indent="0">
              <a:buNone/>
              <a:defRPr sz="3600" b="1">
                <a:latin typeface="+mj-lt"/>
              </a:defRPr>
            </a:lvl1pPr>
            <a:lvl2pPr marL="0" indent="0">
              <a:buFont typeface="Arial" panose="020B0604020202020204" pitchFamily="34" charset="0"/>
              <a:buNone/>
              <a:defRPr sz="3600" b="1">
                <a:latin typeface="+mj-lt"/>
              </a:defRPr>
            </a:lvl2pPr>
            <a:lvl3pPr marL="363474" indent="0">
              <a:buNone/>
              <a:defRPr sz="3600" b="1">
                <a:latin typeface="+mj-lt"/>
              </a:defRPr>
            </a:lvl3pPr>
            <a:lvl4pPr marL="0" indent="0">
              <a:buNone/>
              <a:defRPr sz="3600" b="1">
                <a:latin typeface="+mj-lt"/>
              </a:defRPr>
            </a:lvl4pPr>
            <a:lvl5pPr marL="0" indent="0">
              <a:buNone/>
              <a:defRPr sz="3600" b="1">
                <a:latin typeface="+mj-lt"/>
              </a:defRPr>
            </a:lvl5pPr>
          </a:lstStyle>
          <a:p>
            <a:pPr lvl="0"/>
            <a:r>
              <a:rPr lang="en-US" dirty="0"/>
              <a:t>Presentation Opener Title</a:t>
            </a:r>
          </a:p>
          <a:p>
            <a:pPr lvl="0"/>
            <a:r>
              <a:rPr lang="en-US" dirty="0"/>
              <a:t>Goes Here</a:t>
            </a:r>
          </a:p>
        </p:txBody>
      </p:sp>
      <p:sp>
        <p:nvSpPr>
          <p:cNvPr id="19" name="TextBox 18" hidden="1">
            <a:extLst>
              <a:ext uri="{FF2B5EF4-FFF2-40B4-BE49-F238E27FC236}">
                <a16:creationId xmlns:a16="http://schemas.microsoft.com/office/drawing/2014/main" id="{DAEABCCE-008D-444A-9E36-5D3414A07090}"/>
              </a:ext>
            </a:extLst>
          </p:cNvPr>
          <p:cNvSpPr txBox="1"/>
          <p:nvPr/>
        </p:nvSpPr>
        <p:spPr>
          <a:xfrm>
            <a:off x="649224" y="475488"/>
            <a:ext cx="800100" cy="374904"/>
          </a:xfrm>
          <a:prstGeom prst="rect">
            <a:avLst/>
          </a:prstGeom>
          <a:solidFill>
            <a:srgbClr val="FF00FF"/>
          </a:solidFill>
          <a:ln w="6350">
            <a:noFill/>
          </a:ln>
        </p:spPr>
        <p:txBody>
          <a:bodyPr wrap="square" lIns="18288" tIns="9144" rIns="18288" bIns="0" rtlCol="0" anchor="ctr" anchorCtr="1">
            <a:normAutofit fontScale="92500" lnSpcReduction="20000"/>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dirty="0">
                <a:solidFill>
                  <a:schemeClr val="bg1"/>
                </a:solidFill>
              </a:rPr>
              <a:t>Resize the UCLA logo to match the size &amp; position of this box</a:t>
            </a:r>
          </a:p>
        </p:txBody>
      </p:sp>
      <p:sp>
        <p:nvSpPr>
          <p:cNvPr id="20" name="TextBox 19">
            <a:extLst>
              <a:ext uri="{FF2B5EF4-FFF2-40B4-BE49-F238E27FC236}">
                <a16:creationId xmlns:a16="http://schemas.microsoft.com/office/drawing/2014/main" id="{7B98486D-C649-D848-B5F6-E86CD5336334}"/>
              </a:ext>
            </a:extLst>
          </p:cNvPr>
          <p:cNvSpPr txBox="1"/>
          <p:nvPr/>
        </p:nvSpPr>
        <p:spPr>
          <a:xfrm>
            <a:off x="6594764" y="304800"/>
            <a:ext cx="1427018" cy="1373504"/>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167777195"/>
      </p:ext>
    </p:extLst>
  </p:cSld>
  <p:clrMapOvr>
    <a:masterClrMapping/>
  </p:clrMapOvr>
  <p:extLst>
    <p:ext uri="{DCECCB84-F9BA-43D5-87BE-67443E8EF086}">
      <p15:sldGuideLst xmlns:p15="http://schemas.microsoft.com/office/powerpoint/2012/main">
        <p15:guide id="5" orient="horz" pos="300">
          <p15:clr>
            <a:srgbClr val="FBAE40"/>
          </p15:clr>
        </p15:guide>
        <p15:guide id="6" orient="horz" pos="540">
          <p15:clr>
            <a:srgbClr val="FBAE40"/>
          </p15:clr>
        </p15:guide>
        <p15:guide id="7" pos="40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header w/two captioned images caption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a:xfrm>
            <a:off x="8686800" y="4754880"/>
            <a:ext cx="457200" cy="365760"/>
          </a:xfrm>
        </p:spPr>
        <p:txBody>
          <a:bodyPr/>
          <a:lstStyle/>
          <a:p>
            <a:fld id="{B6238B5B-F19C-E947-A0BC-87BD7983F871}" type="slidenum">
              <a:rPr lang="en-US" smtClean="0"/>
              <a:pPr/>
              <a:t>‹#›</a:t>
            </a:fld>
            <a:endParaRPr lang="en-US" dirty="0"/>
          </a:p>
        </p:txBody>
      </p:sp>
      <p:sp>
        <p:nvSpPr>
          <p:cNvPr id="2" name="Rectangle 1">
            <a:extLst>
              <a:ext uri="{FF2B5EF4-FFF2-40B4-BE49-F238E27FC236}">
                <a16:creationId xmlns:a16="http://schemas.microsoft.com/office/drawing/2014/main" id="{3735DA87-8D0D-5646-9263-BA8534F57B0F}"/>
              </a:ext>
            </a:extLst>
          </p:cNvPr>
          <p:cNvSpPr/>
          <p:nvPr/>
        </p:nvSpPr>
        <p:spPr>
          <a:xfrm>
            <a:off x="0" y="0"/>
            <a:ext cx="9144000" cy="1168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CD6FC555-1AA9-E647-94A1-A53C5C1DD7CF}"/>
              </a:ext>
            </a:extLst>
          </p:cNvPr>
          <p:cNvSpPr txBox="1">
            <a:spLocks/>
          </p:cNvSpPr>
          <p:nvPr/>
        </p:nvSpPr>
        <p:spPr>
          <a:xfrm>
            <a:off x="640079" y="365760"/>
            <a:ext cx="7772400" cy="274320"/>
          </a:xfrm>
          <a:prstGeom prst="rect">
            <a:avLst/>
          </a:prstGeom>
        </p:spPr>
        <p:txBody>
          <a:bodyPr vert="horz" wrap="none" lIns="0" tIns="0" rIns="0" bIns="0" rtlCol="0" anchor="t" anchorCtr="0">
            <a:no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1800" dirty="0"/>
              <a:t>Small Header w/two captioned images</a:t>
            </a:r>
          </a:p>
        </p:txBody>
      </p:sp>
      <p:sp>
        <p:nvSpPr>
          <p:cNvPr id="6" name="Header rule">
            <a:extLst>
              <a:ext uri="{FF2B5EF4-FFF2-40B4-BE49-F238E27FC236}">
                <a16:creationId xmlns:a16="http://schemas.microsoft.com/office/drawing/2014/main" id="{A64E2F76-6F70-6E41-8E67-76251B3CBB36}"/>
              </a:ext>
            </a:extLst>
          </p:cNvPr>
          <p:cNvSpPr/>
          <p:nvPr/>
        </p:nvSpPr>
        <p:spPr>
          <a:xfrm>
            <a:off x="640080" y="673649"/>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9" name="Text Placeholder 8">
            <a:extLst>
              <a:ext uri="{FF2B5EF4-FFF2-40B4-BE49-F238E27FC236}">
                <a16:creationId xmlns:a16="http://schemas.microsoft.com/office/drawing/2014/main" id="{8D21123F-3052-7448-8323-EBC781A2C598}"/>
              </a:ext>
            </a:extLst>
          </p:cNvPr>
          <p:cNvSpPr>
            <a:spLocks noGrp="1"/>
          </p:cNvSpPr>
          <p:nvPr>
            <p:ph type="body" sz="quarter" idx="24" hasCustomPrompt="1"/>
          </p:nvPr>
        </p:nvSpPr>
        <p:spPr>
          <a:xfrm>
            <a:off x="639950" y="4114800"/>
            <a:ext cx="3749039" cy="134139"/>
          </a:xfrm>
          <a:prstGeom prst="rect">
            <a:avLst/>
          </a:prstGeom>
        </p:spPr>
        <p:txBody>
          <a:bodyPr wrap="square" anchor="t" anchorCtr="0">
            <a:spAutoFit/>
          </a:bodyPr>
          <a:lstStyle>
            <a:lvl1pPr marL="0" indent="0">
              <a:lnSpc>
                <a:spcPts val="1100"/>
              </a:lnSpc>
              <a:buNone/>
              <a:defRPr sz="800">
                <a:latin typeface="+mn-lt"/>
              </a:defRPr>
            </a:lvl1pPr>
            <a:lvl2pPr>
              <a:defRPr sz="800">
                <a:latin typeface="+mn-lt"/>
              </a:defRPr>
            </a:lvl2pPr>
            <a:lvl3pPr>
              <a:defRPr sz="800">
                <a:latin typeface="+mn-lt"/>
              </a:defRPr>
            </a:lvl3pPr>
            <a:lvl4pPr>
              <a:defRPr sz="800">
                <a:latin typeface="+mn-lt"/>
              </a:defRPr>
            </a:lvl4pPr>
            <a:lvl5pPr>
              <a:defRPr sz="800">
                <a:latin typeface="+mn-lt"/>
              </a:defRPr>
            </a:lvl5pPr>
          </a:lstStyle>
          <a:p>
            <a:pPr lvl="0"/>
            <a:r>
              <a:rPr lang="en-US" dirty="0"/>
              <a:t>Caption goes here, one line recommended, two lines max. lorem ipsum</a:t>
            </a:r>
          </a:p>
        </p:txBody>
      </p:sp>
      <p:sp>
        <p:nvSpPr>
          <p:cNvPr id="11" name="Rectangle 10">
            <a:extLst>
              <a:ext uri="{FF2B5EF4-FFF2-40B4-BE49-F238E27FC236}">
                <a16:creationId xmlns:a16="http://schemas.microsoft.com/office/drawing/2014/main" id="{15ECEDA9-F4E9-D546-AADD-9E9431B373F9}"/>
              </a:ext>
            </a:extLst>
          </p:cNvPr>
          <p:cNvSpPr/>
          <p:nvPr/>
        </p:nvSpPr>
        <p:spPr>
          <a:xfrm>
            <a:off x="0" y="0"/>
            <a:ext cx="9144000" cy="1168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30B111C0-E62E-C246-80CF-91DB63D57A70}"/>
              </a:ext>
            </a:extLst>
          </p:cNvPr>
          <p:cNvSpPr txBox="1">
            <a:spLocks/>
          </p:cNvSpPr>
          <p:nvPr/>
        </p:nvSpPr>
        <p:spPr>
          <a:xfrm>
            <a:off x="640079" y="365760"/>
            <a:ext cx="7772400" cy="274320"/>
          </a:xfrm>
          <a:prstGeom prst="rect">
            <a:avLst/>
          </a:prstGeom>
        </p:spPr>
        <p:txBody>
          <a:bodyPr vert="horz" wrap="none" lIns="0" tIns="0" rIns="0" bIns="0" rtlCol="0" anchor="t" anchorCtr="0">
            <a:no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1800" dirty="0"/>
              <a:t>Small Header w/two captioned images</a:t>
            </a:r>
          </a:p>
        </p:txBody>
      </p:sp>
      <p:sp>
        <p:nvSpPr>
          <p:cNvPr id="13" name="Header rule">
            <a:extLst>
              <a:ext uri="{FF2B5EF4-FFF2-40B4-BE49-F238E27FC236}">
                <a16:creationId xmlns:a16="http://schemas.microsoft.com/office/drawing/2014/main" id="{89329647-72E2-B74F-AFC5-F88F766072F0}"/>
              </a:ext>
            </a:extLst>
          </p:cNvPr>
          <p:cNvSpPr/>
          <p:nvPr/>
        </p:nvSpPr>
        <p:spPr>
          <a:xfrm>
            <a:off x="640080" y="673649"/>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10" name="Picture Placeholder 2">
            <a:extLst>
              <a:ext uri="{FF2B5EF4-FFF2-40B4-BE49-F238E27FC236}">
                <a16:creationId xmlns:a16="http://schemas.microsoft.com/office/drawing/2014/main" id="{3B0E2BCC-7E9A-8848-B8C5-2789C328FDF4}"/>
              </a:ext>
            </a:extLst>
          </p:cNvPr>
          <p:cNvSpPr>
            <a:spLocks noGrp="1"/>
          </p:cNvSpPr>
          <p:nvPr>
            <p:ph type="pic" sz="quarter" idx="23"/>
          </p:nvPr>
        </p:nvSpPr>
        <p:spPr>
          <a:xfrm>
            <a:off x="639951" y="1038977"/>
            <a:ext cx="3749039" cy="3017520"/>
          </a:xfrm>
          <a:prstGeom prst="rect">
            <a:avLst/>
          </a:prstGeom>
          <a:solidFill>
            <a:srgbClr val="DBE7F5"/>
          </a:solidFill>
        </p:spPr>
        <p:txBody>
          <a:bodyPr wrap="none" tIns="182880"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8">
            <a:extLst>
              <a:ext uri="{FF2B5EF4-FFF2-40B4-BE49-F238E27FC236}">
                <a16:creationId xmlns:a16="http://schemas.microsoft.com/office/drawing/2014/main" id="{B9DA235E-5166-4A4E-85BC-FDE49E99E6E3}"/>
              </a:ext>
            </a:extLst>
          </p:cNvPr>
          <p:cNvSpPr>
            <a:spLocks noGrp="1"/>
          </p:cNvSpPr>
          <p:nvPr>
            <p:ph type="body" sz="quarter" idx="25" hasCustomPrompt="1"/>
          </p:nvPr>
        </p:nvSpPr>
        <p:spPr>
          <a:xfrm>
            <a:off x="4663439" y="4114800"/>
            <a:ext cx="3749039" cy="134139"/>
          </a:xfrm>
          <a:prstGeom prst="rect">
            <a:avLst/>
          </a:prstGeom>
        </p:spPr>
        <p:txBody>
          <a:bodyPr wrap="square" anchor="t" anchorCtr="0">
            <a:spAutoFit/>
          </a:bodyPr>
          <a:lstStyle>
            <a:lvl1pPr marL="0" indent="0">
              <a:lnSpc>
                <a:spcPts val="1100"/>
              </a:lnSpc>
              <a:buNone/>
              <a:defRPr sz="800">
                <a:latin typeface="+mn-lt"/>
              </a:defRPr>
            </a:lvl1pPr>
            <a:lvl2pPr>
              <a:defRPr sz="800">
                <a:latin typeface="+mn-lt"/>
              </a:defRPr>
            </a:lvl2pPr>
            <a:lvl3pPr>
              <a:defRPr sz="800">
                <a:latin typeface="+mn-lt"/>
              </a:defRPr>
            </a:lvl3pPr>
            <a:lvl4pPr>
              <a:defRPr sz="800">
                <a:latin typeface="+mn-lt"/>
              </a:defRPr>
            </a:lvl4pPr>
            <a:lvl5pPr>
              <a:defRPr sz="800">
                <a:latin typeface="+mn-lt"/>
              </a:defRPr>
            </a:lvl5pPr>
          </a:lstStyle>
          <a:p>
            <a:pPr lvl="0"/>
            <a:r>
              <a:rPr lang="en-US" dirty="0"/>
              <a:t>Caption goes here, one line recommended, two lines max. lorem ipsum</a:t>
            </a:r>
          </a:p>
        </p:txBody>
      </p:sp>
      <p:sp>
        <p:nvSpPr>
          <p:cNvPr id="17" name="Picture Placeholder 2">
            <a:extLst>
              <a:ext uri="{FF2B5EF4-FFF2-40B4-BE49-F238E27FC236}">
                <a16:creationId xmlns:a16="http://schemas.microsoft.com/office/drawing/2014/main" id="{2298A9C0-48AD-FD43-A59A-12E1524D052B}"/>
              </a:ext>
            </a:extLst>
          </p:cNvPr>
          <p:cNvSpPr>
            <a:spLocks noGrp="1"/>
          </p:cNvSpPr>
          <p:nvPr>
            <p:ph type="pic" sz="quarter" idx="26"/>
          </p:nvPr>
        </p:nvSpPr>
        <p:spPr>
          <a:xfrm>
            <a:off x="4663440" y="1038977"/>
            <a:ext cx="3749039" cy="3017520"/>
          </a:xfrm>
          <a:prstGeom prst="rect">
            <a:avLst/>
          </a:prstGeom>
          <a:solidFill>
            <a:srgbClr val="DBE7F5"/>
          </a:solidFill>
        </p:spPr>
        <p:txBody>
          <a:bodyPr wrap="none" tIns="182880"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Tree>
    <p:extLst>
      <p:ext uri="{BB962C8B-B14F-4D97-AF65-F5344CB8AC3E}">
        <p14:creationId xmlns:p14="http://schemas.microsoft.com/office/powerpoint/2010/main" val="2335768712"/>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w/three image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2" y="1188720"/>
            <a:ext cx="2468880"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19">
            <a:extLst>
              <a:ext uri="{FF2B5EF4-FFF2-40B4-BE49-F238E27FC236}">
                <a16:creationId xmlns:a16="http://schemas.microsoft.com/office/drawing/2014/main" id="{D690DD6C-A294-D34A-8F02-8254600AA0CF}"/>
              </a:ext>
            </a:extLst>
          </p:cNvPr>
          <p:cNvSpPr>
            <a:spLocks noGrp="1"/>
          </p:cNvSpPr>
          <p:nvPr>
            <p:ph type="body" sz="quarter" idx="24" hasCustomPrompt="1"/>
          </p:nvPr>
        </p:nvSpPr>
        <p:spPr>
          <a:xfrm>
            <a:off x="594360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17" name="Picture Placeholder 2">
            <a:extLst>
              <a:ext uri="{FF2B5EF4-FFF2-40B4-BE49-F238E27FC236}">
                <a16:creationId xmlns:a16="http://schemas.microsoft.com/office/drawing/2014/main" id="{4893D48C-9A05-6D48-AEBE-B035AC90CB7B}"/>
              </a:ext>
            </a:extLst>
          </p:cNvPr>
          <p:cNvSpPr>
            <a:spLocks noGrp="1"/>
          </p:cNvSpPr>
          <p:nvPr>
            <p:ph type="pic" sz="quarter" idx="25"/>
          </p:nvPr>
        </p:nvSpPr>
        <p:spPr>
          <a:xfrm>
            <a:off x="5943600" y="1188720"/>
            <a:ext cx="2468880" cy="205740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8" name="Text Placeholder 19">
            <a:extLst>
              <a:ext uri="{FF2B5EF4-FFF2-40B4-BE49-F238E27FC236}">
                <a16:creationId xmlns:a16="http://schemas.microsoft.com/office/drawing/2014/main" id="{8415C831-E177-844F-9712-8A40A7EF2C79}"/>
              </a:ext>
            </a:extLst>
          </p:cNvPr>
          <p:cNvSpPr>
            <a:spLocks noGrp="1"/>
          </p:cNvSpPr>
          <p:nvPr>
            <p:ph type="body" sz="quarter" idx="26" hasCustomPrompt="1"/>
          </p:nvPr>
        </p:nvSpPr>
        <p:spPr>
          <a:xfrm>
            <a:off x="329184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19" name="Picture Placeholder 2">
            <a:extLst>
              <a:ext uri="{FF2B5EF4-FFF2-40B4-BE49-F238E27FC236}">
                <a16:creationId xmlns:a16="http://schemas.microsoft.com/office/drawing/2014/main" id="{2A52D487-6A99-CB44-ADDA-84E2583B5DE2}"/>
              </a:ext>
            </a:extLst>
          </p:cNvPr>
          <p:cNvSpPr>
            <a:spLocks noGrp="1"/>
          </p:cNvSpPr>
          <p:nvPr>
            <p:ph type="pic" sz="quarter" idx="27"/>
          </p:nvPr>
        </p:nvSpPr>
        <p:spPr>
          <a:xfrm>
            <a:off x="3291776" y="1188720"/>
            <a:ext cx="2468880" cy="205740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w/three images</a:t>
            </a:r>
          </a:p>
        </p:txBody>
      </p:sp>
    </p:spTree>
    <p:extLst>
      <p:ext uri="{BB962C8B-B14F-4D97-AF65-F5344CB8AC3E}">
        <p14:creationId xmlns:p14="http://schemas.microsoft.com/office/powerpoint/2010/main" val="947093498"/>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wide image">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80" y="3657600"/>
            <a:ext cx="7772400" cy="640080"/>
          </a:xfrm>
          <a:prstGeom prst="rect">
            <a:avLst/>
          </a:prstGeom>
        </p:spPr>
        <p:txBody>
          <a:bodyPr lIns="0" tIns="18288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a:t>
            </a:r>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40080" y="1188720"/>
            <a:ext cx="7772400" cy="242316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w/wide image</a:t>
            </a:r>
          </a:p>
        </p:txBody>
      </p:sp>
    </p:spTree>
    <p:extLst>
      <p:ext uri="{BB962C8B-B14F-4D97-AF65-F5344CB8AC3E}">
        <p14:creationId xmlns:p14="http://schemas.microsoft.com/office/powerpoint/2010/main" val="307966649"/>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Header w/video">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1828800" y="1188720"/>
            <a:ext cx="5486400" cy="301752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w/video</a:t>
            </a:r>
          </a:p>
        </p:txBody>
      </p:sp>
    </p:spTree>
    <p:extLst>
      <p:ext uri="{BB962C8B-B14F-4D97-AF65-F5344CB8AC3E}">
        <p14:creationId xmlns:p14="http://schemas.microsoft.com/office/powerpoint/2010/main" val="62323931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eader w/video and copy">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669280" y="1554480"/>
            <a:ext cx="2743200" cy="1005840"/>
          </a:xfrm>
          <a:prstGeom prst="rect">
            <a:avLst/>
          </a:prstGeom>
        </p:spPr>
        <p:txBody>
          <a:bodyPr lIns="365760" r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669280" y="1188720"/>
            <a:ext cx="2743200" cy="215444"/>
          </a:xfrm>
          <a:prstGeom prst="rect">
            <a:avLst/>
          </a:prstGeom>
        </p:spPr>
        <p:txBody>
          <a:bodyPr lIns="365760" rIns="0"/>
          <a:lstStyle>
            <a:lvl1pPr marL="0" indent="0">
              <a:lnSpc>
                <a:spcPct val="100000"/>
              </a:lnSpc>
              <a:buFontTx/>
              <a:buNone/>
              <a:defRPr b="1" i="0" cap="all" baseline="0">
                <a:latin typeface="Helvetica" pitchFamily="2" charset="0"/>
              </a:defRPr>
            </a:lvl1pPr>
          </a:lstStyle>
          <a:p>
            <a:pPr lvl="0"/>
            <a:r>
              <a:rPr lang="en-US" dirty="0"/>
              <a:t>SUBHEAD</a:t>
            </a:r>
          </a:p>
        </p:txBody>
      </p:sp>
      <p:sp>
        <p:nvSpPr>
          <p:cNvPr id="4" name="Media Placeholder 3">
            <a:extLst>
              <a:ext uri="{FF2B5EF4-FFF2-40B4-BE49-F238E27FC236}">
                <a16:creationId xmlns:a16="http://schemas.microsoft.com/office/drawing/2014/main" id="{EDEC991D-2A90-BD44-8865-BCD7365AA034}"/>
              </a:ext>
            </a:extLst>
          </p:cNvPr>
          <p:cNvSpPr>
            <a:spLocks noGrp="1"/>
          </p:cNvSpPr>
          <p:nvPr>
            <p:ph type="media" sz="quarter" idx="23"/>
          </p:nvPr>
        </p:nvSpPr>
        <p:spPr>
          <a:xfrm>
            <a:off x="640080" y="1188720"/>
            <a:ext cx="5029200" cy="28346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media</a:t>
            </a:r>
            <a:endParaRPr lang="en-US" dirty="0"/>
          </a:p>
        </p:txBody>
      </p:sp>
      <p:sp>
        <p:nvSpPr>
          <p:cNvPr id="2" name="Title 1">
            <a:extLst>
              <a:ext uri="{FF2B5EF4-FFF2-40B4-BE49-F238E27FC236}">
                <a16:creationId xmlns:a16="http://schemas.microsoft.com/office/drawing/2014/main" id="{B215D343-E871-2D4D-89DF-1CBE83C41245}"/>
              </a:ext>
            </a:extLst>
          </p:cNvPr>
          <p:cNvSpPr>
            <a:spLocks noGrp="1"/>
          </p:cNvSpPr>
          <p:nvPr>
            <p:ph type="title" hasCustomPrompt="1"/>
          </p:nvPr>
        </p:nvSpPr>
        <p:spPr/>
        <p:txBody>
          <a:bodyPr/>
          <a:lstStyle/>
          <a:p>
            <a:r>
              <a:rPr lang="en-US" dirty="0"/>
              <a:t>Header w/video and copy</a:t>
            </a:r>
          </a:p>
        </p:txBody>
      </p:sp>
    </p:spTree>
    <p:extLst>
      <p:ext uri="{BB962C8B-B14F-4D97-AF65-F5344CB8AC3E}">
        <p14:creationId xmlns:p14="http://schemas.microsoft.com/office/powerpoint/2010/main" val="1741474523"/>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tatement w/white background">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1"/>
            <a:ext cx="9144000" cy="4599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6" name="Title 3" hidden="1">
            <a:extLst>
              <a:ext uri="{FF2B5EF4-FFF2-40B4-BE49-F238E27FC236}">
                <a16:creationId xmlns:a16="http://schemas.microsoft.com/office/drawing/2014/main" id="{47BA5E82-2DE4-214E-A6B1-6C2A16953F79}"/>
              </a:ext>
            </a:extLst>
          </p:cNvPr>
          <p:cNvSpPr txBox="1">
            <a:spLocks/>
          </p:cNvSpPr>
          <p:nvPr/>
        </p:nvSpPr>
        <p:spPr>
          <a:xfrm>
            <a:off x="1371600" y="1371600"/>
            <a:ext cx="6400800" cy="1846659"/>
          </a:xfrm>
          <a:prstGeom prst="rect">
            <a:avLst/>
          </a:prstGeom>
          <a:solidFill>
            <a:schemeClr val="bg1"/>
          </a:solidFill>
        </p:spPr>
        <p:txBody>
          <a:bodyPr vert="horz" wrap="square" lIns="0" tIns="0" rIns="0" bIns="0" rtlCol="0" anchor="ctr" anchorCtr="1">
            <a:sp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nSpc>
                <a:spcPct val="100000"/>
              </a:lnSpc>
              <a:spcBef>
                <a:spcPts val="0"/>
              </a:spcBef>
            </a:pPr>
            <a:r>
              <a:rPr lang="en-US" sz="4000" b="0" i="0" dirty="0">
                <a:solidFill>
                  <a:srgbClr val="2774AE"/>
                </a:solidFill>
                <a:latin typeface="Helvetica Regular" pitchFamily="2" charset="0"/>
              </a:rPr>
              <a:t>Lorem ipsum dolor sit </a:t>
            </a:r>
            <a:r>
              <a:rPr lang="en-US" sz="4000" b="0" i="0" dirty="0" err="1">
                <a:solidFill>
                  <a:srgbClr val="2774AE"/>
                </a:solidFill>
                <a:latin typeface="Helvetica Regular" pitchFamily="2" charset="0"/>
              </a:rPr>
              <a:t>amet</a:t>
            </a:r>
            <a:r>
              <a:rPr lang="en-US" sz="4000" b="0" i="0" dirty="0">
                <a:solidFill>
                  <a:srgbClr val="2774AE"/>
                </a:solidFill>
                <a:latin typeface="Helvetica Regular" pitchFamily="2" charset="0"/>
              </a:rPr>
              <a:t> ex </a:t>
            </a:r>
            <a:r>
              <a:rPr lang="en-US" sz="4000" b="0" i="0" dirty="0" err="1">
                <a:solidFill>
                  <a:srgbClr val="2774AE"/>
                </a:solidFill>
                <a:latin typeface="Helvetica Regular" pitchFamily="2" charset="0"/>
              </a:rPr>
              <a:t>eum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reque</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graece</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nam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harum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vonsequat</a:t>
            </a:r>
            <a:endParaRPr lang="en-US" sz="4000" b="0" i="0" dirty="0">
              <a:solidFill>
                <a:srgbClr val="2774AE"/>
              </a:solidFill>
              <a:latin typeface="Helvetica Regular" pitchFamily="2" charset="0"/>
            </a:endParaRPr>
          </a:p>
        </p:txBody>
      </p:sp>
      <p:sp>
        <p:nvSpPr>
          <p:cNvPr id="4" name="Text Placeholder 3">
            <a:extLst>
              <a:ext uri="{FF2B5EF4-FFF2-40B4-BE49-F238E27FC236}">
                <a16:creationId xmlns:a16="http://schemas.microsoft.com/office/drawing/2014/main" id="{9D1F839A-7F1F-7444-AF82-48ECCE4F3858}"/>
              </a:ext>
            </a:extLst>
          </p:cNvPr>
          <p:cNvSpPr>
            <a:spLocks noGrp="1"/>
          </p:cNvSpPr>
          <p:nvPr>
            <p:ph type="body" sz="quarter" idx="21" hasCustomPrompt="1"/>
          </p:nvPr>
        </p:nvSpPr>
        <p:spPr>
          <a:xfrm>
            <a:off x="1371600" y="1371600"/>
            <a:ext cx="6400800" cy="1665071"/>
          </a:xfrm>
        </p:spPr>
        <p:txBody>
          <a:bodyPr anchor="ctr" anchorCtr="0"/>
          <a:lstStyle>
            <a:lvl1pPr marL="0" indent="0" algn="ctr">
              <a:buNone/>
              <a:defRPr sz="4000">
                <a:solidFill>
                  <a:srgbClr val="2774AE"/>
                </a:solidFill>
              </a:defRPr>
            </a:lvl1pPr>
            <a:lvl2pPr marL="274320" indent="0" algn="ctr">
              <a:buNone/>
              <a:defRPr sz="4000">
                <a:solidFill>
                  <a:srgbClr val="2774AE"/>
                </a:solidFill>
              </a:defRPr>
            </a:lvl2pPr>
            <a:lvl3pPr marL="548640" indent="0" algn="ctr">
              <a:buNone/>
              <a:defRPr sz="4000">
                <a:solidFill>
                  <a:srgbClr val="2774AE"/>
                </a:solidFill>
              </a:defRPr>
            </a:lvl3pPr>
            <a:lvl4pPr marL="822960" indent="0" algn="ctr">
              <a:buNone/>
              <a:defRPr sz="4000">
                <a:solidFill>
                  <a:srgbClr val="2774AE"/>
                </a:solidFill>
              </a:defRPr>
            </a:lvl4pPr>
            <a:lvl5pPr marL="1097280" indent="0" algn="ctr">
              <a:buNone/>
              <a:defRPr sz="4000">
                <a:solidFill>
                  <a:srgbClr val="2774AE"/>
                </a:solidFill>
              </a:defRPr>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3417811289"/>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extLst>
              <p:ext uri="{D42A27DB-BD31-4B8C-83A1-F6EECF244321}">
                <p14:modId xmlns:p14="http://schemas.microsoft.com/office/powerpoint/2010/main" val="1736718671"/>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extBox 2">
            <a:extLst>
              <a:ext uri="{FF2B5EF4-FFF2-40B4-BE49-F238E27FC236}">
                <a16:creationId xmlns:a16="http://schemas.microsoft.com/office/drawing/2014/main" id="{5F64B9DE-6557-C54A-BF36-8E798604EA3F}"/>
              </a:ext>
            </a:extLst>
          </p:cNvPr>
          <p:cNvSpPr txBox="1"/>
          <p:nvPr/>
        </p:nvSpPr>
        <p:spPr>
          <a:xfrm>
            <a:off x="640080" y="1874520"/>
            <a:ext cx="7772400" cy="553998"/>
          </a:xfrm>
          <a:prstGeom prst="rect">
            <a:avLst/>
          </a:prstGeom>
          <a:noFill/>
        </p:spPr>
        <p:txBody>
          <a:bodyPr wrap="square" lIns="0" tIns="0" rIns="0" bIns="0" rtlCol="0" anchor="b" anchorCtr="0">
            <a:spAutoFit/>
          </a:bodyPr>
          <a:lstStyle/>
          <a:p>
            <a:pPr algn="ctr"/>
            <a:r>
              <a:rPr lang="en-US" sz="3600" b="1" i="0" baseline="0" dirty="0">
                <a:solidFill>
                  <a:srgbClr val="58595B"/>
                </a:solidFill>
                <a:latin typeface="Helvetica" pitchFamily="2" charset="0"/>
              </a:rPr>
              <a:t>Q&amp;A</a:t>
            </a:r>
          </a:p>
        </p:txBody>
      </p:sp>
      <p:sp>
        <p:nvSpPr>
          <p:cNvPr id="7" name="Header rule">
            <a:extLst>
              <a:ext uri="{FF2B5EF4-FFF2-40B4-BE49-F238E27FC236}">
                <a16:creationId xmlns:a16="http://schemas.microsoft.com/office/drawing/2014/main" id="{09B1960F-507A-E84C-8B64-1891B754A975}"/>
              </a:ext>
            </a:extLst>
          </p:cNvPr>
          <p:cNvSpPr/>
          <p:nvPr/>
        </p:nvSpPr>
        <p:spPr>
          <a:xfrm>
            <a:off x="640080" y="246888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graphicFrame>
        <p:nvGraphicFramePr>
          <p:cNvPr id="8" name="Table 7" hidden="1">
            <a:extLst>
              <a:ext uri="{FF2B5EF4-FFF2-40B4-BE49-F238E27FC236}">
                <a16:creationId xmlns:a16="http://schemas.microsoft.com/office/drawing/2014/main" id="{3E58A6EC-219D-294A-BBEF-94C49557B0E2}"/>
              </a:ext>
            </a:extLst>
          </p:cNvPr>
          <p:cNvGraphicFramePr>
            <a:graphicFrameLocks noGrp="1"/>
          </p:cNvGraphicFramePr>
          <p:nvPr>
            <p:extLst>
              <p:ext uri="{D42A27DB-BD31-4B8C-83A1-F6EECF244321}">
                <p14:modId xmlns:p14="http://schemas.microsoft.com/office/powerpoint/2010/main" val="42495035"/>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0" name="Table 9" hidden="1">
            <a:extLst>
              <a:ext uri="{FF2B5EF4-FFF2-40B4-BE49-F238E27FC236}">
                <a16:creationId xmlns:a16="http://schemas.microsoft.com/office/drawing/2014/main" id="{C425352E-7739-E248-9E50-3F3E8D851A47}"/>
              </a:ext>
            </a:extLst>
          </p:cNvPr>
          <p:cNvGraphicFramePr>
            <a:graphicFrameLocks noGrp="1"/>
          </p:cNvGraphicFramePr>
          <p:nvPr>
            <p:extLst>
              <p:ext uri="{D42A27DB-BD31-4B8C-83A1-F6EECF244321}">
                <p14:modId xmlns:p14="http://schemas.microsoft.com/office/powerpoint/2010/main" val="2393666196"/>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Tree>
    <p:extLst>
      <p:ext uri="{BB962C8B-B14F-4D97-AF65-F5344CB8AC3E}">
        <p14:creationId xmlns:p14="http://schemas.microsoft.com/office/powerpoint/2010/main" val="361908255"/>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hank You">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graphicFrame>
        <p:nvGraphicFramePr>
          <p:cNvPr id="8" name="Table 7" hidden="1">
            <a:extLst>
              <a:ext uri="{FF2B5EF4-FFF2-40B4-BE49-F238E27FC236}">
                <a16:creationId xmlns:a16="http://schemas.microsoft.com/office/drawing/2014/main" id="{3E58A6EC-219D-294A-BBEF-94C49557B0E2}"/>
              </a:ext>
            </a:extLst>
          </p:cNvPr>
          <p:cNvGraphicFramePr>
            <a:graphicFrameLocks noGrp="1"/>
          </p:cNvGraphicFramePr>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0" name="Table 9" hidden="1">
            <a:extLst>
              <a:ext uri="{FF2B5EF4-FFF2-40B4-BE49-F238E27FC236}">
                <a16:creationId xmlns:a16="http://schemas.microsoft.com/office/drawing/2014/main" id="{C425352E-7739-E248-9E50-3F3E8D851A47}"/>
              </a:ext>
            </a:extLst>
          </p:cNvPr>
          <p:cNvGraphicFramePr>
            <a:graphicFrameLocks noGrp="1"/>
          </p:cNvGraphicFramePr>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pic>
        <p:nvPicPr>
          <p:cNvPr id="2" name="Picture 1"/>
          <p:cNvPicPr>
            <a:picLocks noChangeAspect="1"/>
          </p:cNvPicPr>
          <p:nvPr userDrawn="1"/>
        </p:nvPicPr>
        <p:blipFill>
          <a:blip r:embed="rId2"/>
          <a:stretch>
            <a:fillRect/>
          </a:stretch>
        </p:blipFill>
        <p:spPr>
          <a:xfrm>
            <a:off x="2281646" y="2282017"/>
            <a:ext cx="4580708" cy="579466"/>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tatement w/dark background">
    <p:spTree>
      <p:nvGrpSpPr>
        <p:cNvPr id="1" name=""/>
        <p:cNvGrpSpPr/>
        <p:nvPr/>
      </p:nvGrpSpPr>
      <p:grpSpPr>
        <a:xfrm>
          <a:off x="0" y="0"/>
          <a:ext cx="0" cy="0"/>
          <a:chOff x="0" y="0"/>
          <a:chExt cx="0" cy="0"/>
        </a:xfrm>
      </p:grpSpPr>
      <p:sp>
        <p:nvSpPr>
          <p:cNvPr id="3" name="Text Placeholder 3">
            <a:extLst>
              <a:ext uri="{FF2B5EF4-FFF2-40B4-BE49-F238E27FC236}">
                <a16:creationId xmlns:a16="http://schemas.microsoft.com/office/drawing/2014/main" id="{7C5EC3F5-808B-184C-A89B-4B25F801B6AC}"/>
              </a:ext>
            </a:extLst>
          </p:cNvPr>
          <p:cNvSpPr>
            <a:spLocks noGrp="1"/>
          </p:cNvSpPr>
          <p:nvPr>
            <p:ph type="body" sz="quarter" idx="21" hasCustomPrompt="1"/>
          </p:nvPr>
        </p:nvSpPr>
        <p:spPr>
          <a:xfrm>
            <a:off x="1371600" y="1407743"/>
            <a:ext cx="6400800" cy="1665071"/>
          </a:xfrm>
          <a:prstGeom prst="rect">
            <a:avLst/>
          </a:prstGeom>
        </p:spPr>
        <p:txBody>
          <a:bodyPr lIns="0" tIns="0" rIns="0" bIns="0" anchor="ctr" anchorCtr="0">
            <a:spAutoFit/>
          </a:bodyPr>
          <a:lstStyle>
            <a:lvl1pPr marL="0" indent="0" algn="ctr">
              <a:buNone/>
              <a:defRPr sz="4000">
                <a:solidFill>
                  <a:schemeClr val="bg1"/>
                </a:solidFill>
              </a:defRPr>
            </a:lvl1pPr>
            <a:lvl2pPr marL="274320" indent="0" algn="ctr">
              <a:buNone/>
              <a:defRPr sz="4000">
                <a:solidFill>
                  <a:srgbClr val="2774AE"/>
                </a:solidFill>
              </a:defRPr>
            </a:lvl2pPr>
            <a:lvl3pPr marL="548640" indent="0" algn="ctr">
              <a:buNone/>
              <a:defRPr sz="4000">
                <a:solidFill>
                  <a:srgbClr val="2774AE"/>
                </a:solidFill>
              </a:defRPr>
            </a:lvl3pPr>
            <a:lvl4pPr marL="822960" indent="0" algn="ctr">
              <a:buNone/>
              <a:defRPr sz="4000">
                <a:solidFill>
                  <a:srgbClr val="2774AE"/>
                </a:solidFill>
              </a:defRPr>
            </a:lvl4pPr>
            <a:lvl5pPr marL="1097280" indent="0" algn="ctr">
              <a:buNone/>
              <a:defRPr sz="4000">
                <a:solidFill>
                  <a:srgbClr val="2774AE"/>
                </a:solidFill>
              </a:defRPr>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289837761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extLst>
              <p:ext uri="{D42A27DB-BD31-4B8C-83A1-F6EECF244321}">
                <p14:modId xmlns:p14="http://schemas.microsoft.com/office/powerpoint/2010/main" val="3113960386"/>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4" name="Text Placeholder 3">
            <a:extLst>
              <a:ext uri="{FF2B5EF4-FFF2-40B4-BE49-F238E27FC236}">
                <a16:creationId xmlns:a16="http://schemas.microsoft.com/office/drawing/2014/main" id="{DF2C5F55-93C0-9344-9E3D-94935F3D2760}"/>
              </a:ext>
            </a:extLst>
          </p:cNvPr>
          <p:cNvSpPr>
            <a:spLocks noGrp="1"/>
          </p:cNvSpPr>
          <p:nvPr>
            <p:ph type="body" sz="quarter" idx="20" hasCustomPrompt="1"/>
          </p:nvPr>
        </p:nvSpPr>
        <p:spPr>
          <a:xfrm>
            <a:off x="640079" y="2651760"/>
            <a:ext cx="7772400" cy="274320"/>
          </a:xfrm>
          <a:prstGeom prst="rect">
            <a:avLst/>
          </a:prstGeom>
        </p:spPr>
        <p:txBody>
          <a:bodyPr>
            <a:spAutoFit/>
          </a:bodyPr>
          <a:lstStyle>
            <a:lvl1pPr marL="0" indent="0">
              <a:buFontTx/>
              <a:buNone/>
              <a:defRPr sz="1600" b="1" i="0" cap="all" baseline="0">
                <a:latin typeface="Helvetica" pitchFamily="2" charset="0"/>
              </a:defRPr>
            </a:lvl1pPr>
            <a:lvl2pPr>
              <a:buFontTx/>
              <a:buNone/>
              <a:defRPr b="1"/>
            </a:lvl2pPr>
            <a:lvl3pPr marL="685800" indent="0">
              <a:buFontTx/>
              <a:buNone/>
              <a:defRPr b="1"/>
            </a:lvl3pPr>
            <a:lvl4pPr marL="1028700" indent="0">
              <a:buFontTx/>
              <a:buNone/>
              <a:defRPr b="1"/>
            </a:lvl4pPr>
            <a:lvl5pPr marL="1371600" indent="0">
              <a:buFontTx/>
              <a:buNone/>
              <a:defRPr b="1"/>
            </a:lvl5pPr>
          </a:lstStyle>
          <a:p>
            <a:pPr lvl="0"/>
            <a:r>
              <a:rPr lang="en-US" dirty="0"/>
              <a:t>ADDITIONAL TEXT GOES HERE </a:t>
            </a:r>
          </a:p>
        </p:txBody>
      </p:sp>
      <p:sp>
        <p:nvSpPr>
          <p:cNvPr id="7" name="Header rule">
            <a:extLst>
              <a:ext uri="{FF2B5EF4-FFF2-40B4-BE49-F238E27FC236}">
                <a16:creationId xmlns:a16="http://schemas.microsoft.com/office/drawing/2014/main" id="{09B1960F-507A-E84C-8B64-1891B754A975}"/>
              </a:ext>
            </a:extLst>
          </p:cNvPr>
          <p:cNvSpPr/>
          <p:nvPr/>
        </p:nvSpPr>
        <p:spPr>
          <a:xfrm>
            <a:off x="640080" y="246888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graphicFrame>
        <p:nvGraphicFramePr>
          <p:cNvPr id="9" name="Table 8" hidden="1">
            <a:extLst>
              <a:ext uri="{FF2B5EF4-FFF2-40B4-BE49-F238E27FC236}">
                <a16:creationId xmlns:a16="http://schemas.microsoft.com/office/drawing/2014/main" id="{D23CA481-98CA-0745-833B-EFD0DBCDDA4E}"/>
              </a:ext>
            </a:extLst>
          </p:cNvPr>
          <p:cNvGraphicFramePr>
            <a:graphicFrameLocks noGrp="1"/>
          </p:cNvGraphicFramePr>
          <p:nvPr>
            <p:extLst>
              <p:ext uri="{D42A27DB-BD31-4B8C-83A1-F6EECF244321}">
                <p14:modId xmlns:p14="http://schemas.microsoft.com/office/powerpoint/2010/main" val="3279498072"/>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2" name="Table 11" hidden="1">
            <a:extLst>
              <a:ext uri="{FF2B5EF4-FFF2-40B4-BE49-F238E27FC236}">
                <a16:creationId xmlns:a16="http://schemas.microsoft.com/office/drawing/2014/main" id="{EF7DC21F-99F8-4F48-9203-63793CFF7D9C}"/>
              </a:ext>
            </a:extLst>
          </p:cNvPr>
          <p:cNvGraphicFramePr>
            <a:graphicFrameLocks noGrp="1"/>
          </p:cNvGraphicFramePr>
          <p:nvPr>
            <p:extLst>
              <p:ext uri="{D42A27DB-BD31-4B8C-83A1-F6EECF244321}">
                <p14:modId xmlns:p14="http://schemas.microsoft.com/office/powerpoint/2010/main" val="4083986431"/>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14" name="Text Placeholder 7">
            <a:extLst>
              <a:ext uri="{FF2B5EF4-FFF2-40B4-BE49-F238E27FC236}">
                <a16:creationId xmlns:a16="http://schemas.microsoft.com/office/drawing/2014/main" id="{2FA6F6D3-C084-D543-B260-D6C73FE285CF}"/>
              </a:ext>
            </a:extLst>
          </p:cNvPr>
          <p:cNvSpPr>
            <a:spLocks noGrp="1"/>
          </p:cNvSpPr>
          <p:nvPr>
            <p:ph type="body" sz="quarter" idx="31" hasCustomPrompt="1"/>
          </p:nvPr>
        </p:nvSpPr>
        <p:spPr>
          <a:xfrm>
            <a:off x="640080" y="1897130"/>
            <a:ext cx="7772400" cy="498598"/>
          </a:xfrm>
          <a:prstGeom prst="rect">
            <a:avLst/>
          </a:prstGeom>
        </p:spPr>
        <p:txBody>
          <a:bodyPr wrap="square" anchor="ctr" anchorCtr="0">
            <a:spAutoFit/>
          </a:bodyPr>
          <a:lstStyle>
            <a:lvl1pPr marL="0" indent="0">
              <a:buNone/>
              <a:defRPr sz="3600" b="1">
                <a:latin typeface="+mj-lt"/>
              </a:defRPr>
            </a:lvl1pPr>
            <a:lvl2pPr marL="0" indent="0">
              <a:buFont typeface="Arial" panose="020B0604020202020204" pitchFamily="34" charset="0"/>
              <a:buNone/>
              <a:defRPr sz="3600" b="1">
                <a:latin typeface="+mj-lt"/>
              </a:defRPr>
            </a:lvl2pPr>
            <a:lvl3pPr marL="363474" indent="0">
              <a:buNone/>
              <a:defRPr sz="3600" b="1">
                <a:latin typeface="+mj-lt"/>
              </a:defRPr>
            </a:lvl3pPr>
            <a:lvl4pPr marL="0" indent="0">
              <a:buNone/>
              <a:defRPr sz="3600" b="1">
                <a:latin typeface="+mj-lt"/>
              </a:defRPr>
            </a:lvl4pPr>
            <a:lvl5pPr marL="0" indent="0">
              <a:buNone/>
              <a:defRPr sz="3600" b="1">
                <a:latin typeface="+mj-lt"/>
              </a:defRPr>
            </a:lvl5pPr>
          </a:lstStyle>
          <a:p>
            <a:pPr lvl="0"/>
            <a:r>
              <a:rPr lang="en-US"/>
              <a:t>Section Divider</a:t>
            </a:r>
            <a:endParaRPr lang="en-US" dirty="0"/>
          </a:p>
        </p:txBody>
      </p:sp>
    </p:spTree>
    <p:extLst>
      <p:ext uri="{BB962C8B-B14F-4D97-AF65-F5344CB8AC3E}">
        <p14:creationId xmlns:p14="http://schemas.microsoft.com/office/powerpoint/2010/main" val="2156785673"/>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Header w/copy">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6858000" cy="58278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itle 2">
            <a:extLst>
              <a:ext uri="{FF2B5EF4-FFF2-40B4-BE49-F238E27FC236}">
                <a16:creationId xmlns:a16="http://schemas.microsoft.com/office/drawing/2014/main" id="{8B117F2E-F782-844A-A783-F9F40B77A93D}"/>
              </a:ext>
            </a:extLst>
          </p:cNvPr>
          <p:cNvSpPr>
            <a:spLocks noGrp="1"/>
          </p:cNvSpPr>
          <p:nvPr>
            <p:ph type="title" hasCustomPrompt="1"/>
          </p:nvPr>
        </p:nvSpPr>
        <p:spPr>
          <a:xfrm>
            <a:off x="640077" y="367401"/>
            <a:ext cx="7772400" cy="389979"/>
          </a:xfrm>
        </p:spPr>
        <p:txBody>
          <a:bodyPr anchor="b" anchorCtr="0"/>
          <a:lstStyle/>
          <a:p>
            <a:r>
              <a:rPr lang="en-US" dirty="0"/>
              <a:t>Header w/copy</a:t>
            </a:r>
          </a:p>
        </p:txBody>
      </p:sp>
    </p:spTree>
    <p:extLst>
      <p:ext uri="{BB962C8B-B14F-4D97-AF65-F5344CB8AC3E}">
        <p14:creationId xmlns:p14="http://schemas.microsoft.com/office/powerpoint/2010/main" val="4147832771"/>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er w/bullet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6858000" cy="58278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4" name="Title 3">
            <a:extLst>
              <a:ext uri="{FF2B5EF4-FFF2-40B4-BE49-F238E27FC236}">
                <a16:creationId xmlns:a16="http://schemas.microsoft.com/office/drawing/2014/main" id="{34576D38-1D07-4944-9AE7-710415891258}"/>
              </a:ext>
            </a:extLst>
          </p:cNvPr>
          <p:cNvSpPr>
            <a:spLocks noGrp="1"/>
          </p:cNvSpPr>
          <p:nvPr>
            <p:ph type="title" hasCustomPrompt="1"/>
          </p:nvPr>
        </p:nvSpPr>
        <p:spPr/>
        <p:txBody>
          <a:bodyPr/>
          <a:lstStyle/>
          <a:p>
            <a:r>
              <a:rPr lang="en-US" dirty="0"/>
              <a:t>Header w/copy and bullets</a:t>
            </a:r>
          </a:p>
        </p:txBody>
      </p:sp>
      <p:sp>
        <p:nvSpPr>
          <p:cNvPr id="5" name="Text Placeholder 4">
            <a:extLst>
              <a:ext uri="{FF2B5EF4-FFF2-40B4-BE49-F238E27FC236}">
                <a16:creationId xmlns:a16="http://schemas.microsoft.com/office/drawing/2014/main" id="{FEB3799F-3DE7-0C45-B34C-091D879B69B2}"/>
              </a:ext>
            </a:extLst>
          </p:cNvPr>
          <p:cNvSpPr>
            <a:spLocks noGrp="1"/>
          </p:cNvSpPr>
          <p:nvPr>
            <p:ph type="body" sz="quarter" idx="21" hasCustomPrompt="1"/>
          </p:nvPr>
        </p:nvSpPr>
        <p:spPr>
          <a:xfrm>
            <a:off x="1097281" y="2286000"/>
            <a:ext cx="6858000" cy="388889"/>
          </a:xfrm>
        </p:spPr>
        <p:txBody>
          <a:bodyPr lIns="365760">
            <a:spAutoFit/>
          </a:bodyPr>
          <a:lstStyle>
            <a:lvl1pPr>
              <a:defRPr/>
            </a:lvl1pPr>
          </a:lstStyle>
          <a:p>
            <a:pPr lvl="0"/>
            <a:r>
              <a:rPr lang="en-US" dirty="0"/>
              <a:t>Most bulleted slides should have no more than 5 bullets with only about 5-6 words per bullet.</a:t>
            </a:r>
          </a:p>
        </p:txBody>
      </p:sp>
    </p:spTree>
    <p:extLst>
      <p:ext uri="{BB962C8B-B14F-4D97-AF65-F5344CB8AC3E}">
        <p14:creationId xmlns:p14="http://schemas.microsoft.com/office/powerpoint/2010/main" val="310535181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er w/two column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3383280" cy="1205209"/>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338328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One 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029200" y="1554480"/>
            <a:ext cx="3383280" cy="1205209"/>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029200" y="1188720"/>
            <a:ext cx="338328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Two Subhead</a:t>
            </a:r>
          </a:p>
        </p:txBody>
      </p:sp>
      <p:sp>
        <p:nvSpPr>
          <p:cNvPr id="2" name="Title 1">
            <a:extLst>
              <a:ext uri="{FF2B5EF4-FFF2-40B4-BE49-F238E27FC236}">
                <a16:creationId xmlns:a16="http://schemas.microsoft.com/office/drawing/2014/main" id="{B3E3FFDB-27DF-174A-9ED2-F20F22E29A5C}"/>
              </a:ext>
            </a:extLst>
          </p:cNvPr>
          <p:cNvSpPr>
            <a:spLocks noGrp="1"/>
          </p:cNvSpPr>
          <p:nvPr>
            <p:ph type="title" hasCustomPrompt="1"/>
          </p:nvPr>
        </p:nvSpPr>
        <p:spPr/>
        <p:txBody>
          <a:bodyPr/>
          <a:lstStyle/>
          <a:p>
            <a:r>
              <a:rPr lang="en-US" dirty="0"/>
              <a:t>Header w/two columns</a:t>
            </a:r>
          </a:p>
        </p:txBody>
      </p:sp>
    </p:spTree>
    <p:extLst>
      <p:ext uri="{BB962C8B-B14F-4D97-AF65-F5344CB8AC3E}">
        <p14:creationId xmlns:p14="http://schemas.microsoft.com/office/powerpoint/2010/main" val="802737949"/>
      </p:ext>
    </p:extLst>
  </p:cSld>
  <p:clrMapOvr>
    <a:masterClrMapping/>
  </p:clrMapOvr>
  <p:extLst>
    <p:ext uri="{DCECCB84-F9BA-43D5-87BE-67443E8EF086}">
      <p15:sldGuideLst xmlns:p15="http://schemas.microsoft.com/office/powerpoint/2012/main">
        <p15:guide id="1" pos="2880">
          <p15:clr>
            <a:srgbClr val="FBAE40"/>
          </p15:clr>
        </p15:guide>
        <p15:guide id="2" pos="309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 w/table">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itle 2">
            <a:extLst>
              <a:ext uri="{FF2B5EF4-FFF2-40B4-BE49-F238E27FC236}">
                <a16:creationId xmlns:a16="http://schemas.microsoft.com/office/drawing/2014/main" id="{3BE623E0-A664-AE40-BA0B-DD28927DB98C}"/>
              </a:ext>
            </a:extLst>
          </p:cNvPr>
          <p:cNvSpPr>
            <a:spLocks noGrp="1"/>
          </p:cNvSpPr>
          <p:nvPr>
            <p:ph type="title" hasCustomPrompt="1"/>
          </p:nvPr>
        </p:nvSpPr>
        <p:spPr/>
        <p:txBody>
          <a:bodyPr/>
          <a:lstStyle/>
          <a:p>
            <a:r>
              <a:rPr lang="en-US" dirty="0"/>
              <a:t>Header w/table</a:t>
            </a:r>
          </a:p>
        </p:txBody>
      </p:sp>
      <p:sp>
        <p:nvSpPr>
          <p:cNvPr id="4" name="Table Placeholder 3">
            <a:extLst>
              <a:ext uri="{FF2B5EF4-FFF2-40B4-BE49-F238E27FC236}">
                <a16:creationId xmlns:a16="http://schemas.microsoft.com/office/drawing/2014/main" id="{DC239404-90E7-C24E-AFE4-2269257F0B4F}"/>
              </a:ext>
            </a:extLst>
          </p:cNvPr>
          <p:cNvSpPr>
            <a:spLocks noGrp="1"/>
          </p:cNvSpPr>
          <p:nvPr>
            <p:ph type="tbl" sz="quarter" idx="20"/>
          </p:nvPr>
        </p:nvSpPr>
        <p:spPr>
          <a:xfrm>
            <a:off x="1097280" y="1188720"/>
            <a:ext cx="6400800" cy="3108960"/>
          </a:xfrm>
          <a:prstGeom prst="rect">
            <a:avLst/>
          </a:prstGeom>
          <a:solidFill>
            <a:srgbClr val="DBE7F5"/>
          </a:solidFill>
        </p:spPr>
        <p:txBody>
          <a:bodyPr anchor="t" anchorCtr="1"/>
          <a:lstStyle>
            <a:lvl1pPr marL="0" indent="0" algn="ctr">
              <a:buNone/>
              <a:defRPr>
                <a:solidFill>
                  <a:srgbClr val="898989"/>
                </a:solidFill>
              </a:defRPr>
            </a:lvl1pPr>
          </a:lstStyle>
          <a:p>
            <a:r>
              <a:rPr lang="en-US"/>
              <a:t>Click icon to add table</a:t>
            </a:r>
            <a:endParaRPr lang="en-US" dirty="0"/>
          </a:p>
        </p:txBody>
      </p:sp>
      <p:sp>
        <p:nvSpPr>
          <p:cNvPr id="7" name="Text Placeholder 3">
            <a:extLst>
              <a:ext uri="{FF2B5EF4-FFF2-40B4-BE49-F238E27FC236}">
                <a16:creationId xmlns:a16="http://schemas.microsoft.com/office/drawing/2014/main" id="{333AD3F6-9F07-D947-93D3-62C883A521CD}"/>
              </a:ext>
            </a:extLst>
          </p:cNvPr>
          <p:cNvSpPr>
            <a:spLocks noGrp="1"/>
          </p:cNvSpPr>
          <p:nvPr>
            <p:ph type="body" sz="quarter" idx="12" hasCustomPrompt="1"/>
          </p:nvPr>
        </p:nvSpPr>
        <p:spPr>
          <a:xfrm>
            <a:off x="7739809" y="1188720"/>
            <a:ext cx="946991" cy="1354217"/>
          </a:xfrm>
          <a:prstGeom prst="rect">
            <a:avLst/>
          </a:prstGeom>
        </p:spPr>
        <p:txBody>
          <a:bodyPr wrap="square" lIns="0">
            <a:spAutoFit/>
          </a:bodyPr>
          <a:lstStyle>
            <a:lvl1pPr marL="0" indent="0" algn="l">
              <a:lnSpc>
                <a:spcPct val="100000"/>
              </a:lnSpc>
              <a:buNone/>
              <a:defRPr sz="800" b="0">
                <a:solidFill>
                  <a:srgbClr val="FC28FC"/>
                </a:solidFill>
              </a:defRPr>
            </a:lvl1pPr>
            <a:lvl2pPr marL="342900" indent="0">
              <a:buNone/>
              <a:defRPr>
                <a:solidFill>
                  <a:srgbClr val="FF0000"/>
                </a:solidFill>
              </a:defRPr>
            </a:lvl2pPr>
            <a:lvl3pPr marL="685800" indent="0">
              <a:buNone/>
              <a:defRPr>
                <a:solidFill>
                  <a:srgbClr val="FF0000"/>
                </a:solidFill>
              </a:defRPr>
            </a:lvl3pPr>
            <a:lvl4pPr marL="1028700" indent="0">
              <a:buNone/>
              <a:defRPr>
                <a:solidFill>
                  <a:srgbClr val="FF0000"/>
                </a:solidFill>
              </a:defRPr>
            </a:lvl4pPr>
            <a:lvl5pPr marL="1371600" indent="0">
              <a:buNone/>
              <a:defRPr>
                <a:solidFill>
                  <a:srgbClr val="FF0000"/>
                </a:solidFill>
              </a:defRPr>
            </a:lvl5pPr>
          </a:lstStyle>
          <a:p>
            <a:pPr lvl="0"/>
            <a:r>
              <a:rPr lang="en-US" dirty="0"/>
              <a:t>Input data using the custom table. If you’re not sure you’ll need this table, we recommend HIDING the slide temporarily instead of deleting it. Once deleted, the custom table can be recovered from the master source file. </a:t>
            </a:r>
          </a:p>
        </p:txBody>
      </p:sp>
    </p:spTree>
    <p:extLst>
      <p:ext uri="{BB962C8B-B14F-4D97-AF65-F5344CB8AC3E}">
        <p14:creationId xmlns:p14="http://schemas.microsoft.com/office/powerpoint/2010/main" val="25398422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w/one image on Left">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4572000" y="1554480"/>
            <a:ext cx="3840478" cy="1205209"/>
          </a:xfrm>
          <a:prstGeom prst="rect">
            <a:avLst/>
          </a:prstGeom>
        </p:spPr>
        <p:txBody>
          <a:bodyPr lIns="36576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4571999" y="1188720"/>
            <a:ext cx="3840479" cy="215444"/>
          </a:xfrm>
          <a:prstGeom prst="rect">
            <a:avLst/>
          </a:prstGeom>
        </p:spPr>
        <p:txBody>
          <a:bodyPr lIns="365760" rIns="0">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640080" y="1188720"/>
            <a:ext cx="3931920" cy="32918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left</a:t>
            </a:r>
          </a:p>
        </p:txBody>
      </p:sp>
    </p:spTree>
    <p:extLst>
      <p:ext uri="{BB962C8B-B14F-4D97-AF65-F5344CB8AC3E}">
        <p14:creationId xmlns:p14="http://schemas.microsoft.com/office/powerpoint/2010/main" val="3822431351"/>
      </p:ext>
    </p:extLst>
  </p:cSld>
  <p:clrMapOvr>
    <a:masterClrMapping/>
  </p:clrMapOvr>
  <p:extLst>
    <p:ext uri="{DCECCB84-F9BA-43D5-87BE-67443E8EF086}">
      <p15:sldGuideLst xmlns:p15="http://schemas.microsoft.com/office/powerpoint/2012/main">
        <p15:guide id="1" pos="2880">
          <p15:clr>
            <a:srgbClr val="FBAE40"/>
          </p15:clr>
        </p15:guide>
        <p15:guide id="2" pos="31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eader w/one image on Right">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79" y="1554480"/>
            <a:ext cx="3840480" cy="1205209"/>
          </a:xfrm>
          <a:prstGeom prst="rect">
            <a:avLst/>
          </a:prstGeom>
        </p:spPr>
        <p:txBody>
          <a:bodyPr lIns="0" rIns="36576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640080" y="1188720"/>
            <a:ext cx="3840479" cy="219456"/>
          </a:xfrm>
          <a:prstGeom prst="rect">
            <a:avLst/>
          </a:prstGeom>
        </p:spPr>
        <p:txBody>
          <a:bodyPr lIns="0" rIns="365760"/>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4480559" y="1188720"/>
            <a:ext cx="3931920" cy="32918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right</a:t>
            </a:r>
          </a:p>
        </p:txBody>
      </p:sp>
    </p:spTree>
    <p:extLst>
      <p:ext uri="{BB962C8B-B14F-4D97-AF65-F5344CB8AC3E}">
        <p14:creationId xmlns:p14="http://schemas.microsoft.com/office/powerpoint/2010/main" val="407242905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eader w/two image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2" y="1188720"/>
            <a:ext cx="3749039"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0" y="3291840"/>
            <a:ext cx="3749039" cy="82296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w/two images</a:t>
            </a:r>
          </a:p>
        </p:txBody>
      </p:sp>
      <p:sp>
        <p:nvSpPr>
          <p:cNvPr id="13" name="Picture Placeholder 2">
            <a:extLst>
              <a:ext uri="{FF2B5EF4-FFF2-40B4-BE49-F238E27FC236}">
                <a16:creationId xmlns:a16="http://schemas.microsoft.com/office/drawing/2014/main" id="{9C652879-E485-9847-B5DA-F17C66D89A13}"/>
              </a:ext>
            </a:extLst>
          </p:cNvPr>
          <p:cNvSpPr>
            <a:spLocks noGrp="1"/>
          </p:cNvSpPr>
          <p:nvPr>
            <p:ph type="pic" sz="quarter" idx="29"/>
          </p:nvPr>
        </p:nvSpPr>
        <p:spPr>
          <a:xfrm>
            <a:off x="4663440" y="1188720"/>
            <a:ext cx="3749039"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4" name="Text Placeholder 19">
            <a:extLst>
              <a:ext uri="{FF2B5EF4-FFF2-40B4-BE49-F238E27FC236}">
                <a16:creationId xmlns:a16="http://schemas.microsoft.com/office/drawing/2014/main" id="{3075D6A2-6D65-FC47-AC64-35561CC02CFD}"/>
              </a:ext>
            </a:extLst>
          </p:cNvPr>
          <p:cNvSpPr>
            <a:spLocks noGrp="1"/>
          </p:cNvSpPr>
          <p:nvPr>
            <p:ph type="body" sz="quarter" idx="30" hasCustomPrompt="1"/>
          </p:nvPr>
        </p:nvSpPr>
        <p:spPr>
          <a:xfrm>
            <a:off x="4663440" y="3291840"/>
            <a:ext cx="3749039" cy="82296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Tree>
    <p:extLst>
      <p:ext uri="{BB962C8B-B14F-4D97-AF65-F5344CB8AC3E}">
        <p14:creationId xmlns:p14="http://schemas.microsoft.com/office/powerpoint/2010/main" val="1883725414"/>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Brand logo">
            <a:extLst>
              <a:ext uri="{FF2B5EF4-FFF2-40B4-BE49-F238E27FC236}">
                <a16:creationId xmlns:a16="http://schemas.microsoft.com/office/drawing/2014/main" id="{B905BEBE-FC81-0D47-9AF4-9E3655228635}"/>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42900" y="4616606"/>
            <a:ext cx="1372689" cy="265966"/>
          </a:xfrm>
          <a:prstGeom prst="rect">
            <a:avLst/>
          </a:prstGeom>
        </p:spPr>
      </p:pic>
      <p:sp>
        <p:nvSpPr>
          <p:cNvPr id="17" name="Header rule">
            <a:extLst>
              <a:ext uri="{FF2B5EF4-FFF2-40B4-BE49-F238E27FC236}">
                <a16:creationId xmlns:a16="http://schemas.microsoft.com/office/drawing/2014/main" id="{98E6E0B5-9270-574F-A10E-09DA8982DB02}"/>
              </a:ext>
            </a:extLst>
          </p:cNvPr>
          <p:cNvSpPr/>
          <p:nvPr/>
        </p:nvSpPr>
        <p:spPr>
          <a:xfrm>
            <a:off x="640080" y="821642"/>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22" name="Title Placeholder">
            <a:extLst>
              <a:ext uri="{FF2B5EF4-FFF2-40B4-BE49-F238E27FC236}">
                <a16:creationId xmlns:a16="http://schemas.microsoft.com/office/drawing/2014/main" id="{7143B24C-1C3A-8E4C-BD32-A8A3EF401E90}"/>
              </a:ext>
            </a:extLst>
          </p:cNvPr>
          <p:cNvSpPr>
            <a:spLocks noGrp="1"/>
          </p:cNvSpPr>
          <p:nvPr>
            <p:ph type="title"/>
          </p:nvPr>
        </p:nvSpPr>
        <p:spPr>
          <a:xfrm>
            <a:off x="640079" y="367401"/>
            <a:ext cx="7772400" cy="389979"/>
          </a:xfrm>
          <a:prstGeom prst="rect">
            <a:avLst/>
          </a:prstGeom>
        </p:spPr>
        <p:txBody>
          <a:bodyPr vert="horz" wrap="square" lIns="0" tIns="0" rIns="0" bIns="0" rtlCol="0" anchor="b" anchorCtr="0">
            <a:spAutoFit/>
          </a:bodyPr>
          <a:lstStyle/>
          <a:p>
            <a:r>
              <a:rPr lang="en-US" dirty="0"/>
              <a:t>Click to edit Master title</a:t>
            </a:r>
          </a:p>
        </p:txBody>
      </p:sp>
      <p:sp>
        <p:nvSpPr>
          <p:cNvPr id="27" name="Slide Number Placeholder">
            <a:extLst>
              <a:ext uri="{FF2B5EF4-FFF2-40B4-BE49-F238E27FC236}">
                <a16:creationId xmlns:a16="http://schemas.microsoft.com/office/drawing/2014/main" id="{BB99265C-2058-D148-A5A5-70540F68B968}"/>
              </a:ext>
            </a:extLst>
          </p:cNvPr>
          <p:cNvSpPr>
            <a:spLocks noGrp="1"/>
          </p:cNvSpPr>
          <p:nvPr>
            <p:ph type="sldNum" sz="quarter" idx="4"/>
          </p:nvPr>
        </p:nvSpPr>
        <p:spPr>
          <a:xfrm>
            <a:off x="8686800" y="4754880"/>
            <a:ext cx="457200" cy="365760"/>
          </a:xfrm>
          <a:prstGeom prst="rect">
            <a:avLst/>
          </a:prstGeom>
        </p:spPr>
        <p:txBody>
          <a:bodyPr vert="horz" wrap="square" lIns="0" tIns="0" rIns="0" bIns="256032" rtlCol="0" anchor="t" anchorCtr="0">
            <a:spAutoFit/>
          </a:bodyPr>
          <a:lstStyle>
            <a:lvl1pPr algn="l">
              <a:lnSpc>
                <a:spcPct val="100000"/>
              </a:lnSpc>
              <a:defRPr sz="800" b="0" i="0">
                <a:solidFill>
                  <a:srgbClr val="898989"/>
                </a:solidFill>
                <a:latin typeface="Helvetica Regular" pitchFamily="2" charset="0"/>
              </a:defRPr>
            </a:lvl1pPr>
          </a:lstStyle>
          <a:p>
            <a:fld id="{B6238B5B-F19C-E947-A0BC-87BD7983F871}" type="slidenum">
              <a:rPr lang="en-US" smtClean="0"/>
              <a:pPr/>
              <a:t>‹#›</a:t>
            </a:fld>
            <a:endParaRPr lang="en-US" dirty="0"/>
          </a:p>
        </p:txBody>
      </p:sp>
      <p:sp>
        <p:nvSpPr>
          <p:cNvPr id="4" name="Text Placeholder 3">
            <a:extLst>
              <a:ext uri="{FF2B5EF4-FFF2-40B4-BE49-F238E27FC236}">
                <a16:creationId xmlns:a16="http://schemas.microsoft.com/office/drawing/2014/main" id="{883B9C53-1485-764E-86F1-EF642FC86547}"/>
              </a:ext>
            </a:extLst>
          </p:cNvPr>
          <p:cNvSpPr>
            <a:spLocks noGrp="1"/>
          </p:cNvSpPr>
          <p:nvPr>
            <p:ph type="body" idx="1"/>
          </p:nvPr>
        </p:nvSpPr>
        <p:spPr>
          <a:xfrm>
            <a:off x="1097280" y="1188720"/>
            <a:ext cx="7315199" cy="1175771"/>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7186469"/>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8" r:id="rId13"/>
    <p:sldLayoutId id="2147483825" r:id="rId14"/>
    <p:sldLayoutId id="2147483826" r:id="rId15"/>
    <p:sldLayoutId id="2147483827" r:id="rId16"/>
    <p:sldLayoutId id="2147483829" r:id="rId17"/>
  </p:sldLayoutIdLst>
  <p:hf hdr="0" ftr="0"/>
  <p:txStyles>
    <p:title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00578B"/>
            </a:gs>
            <a:gs pos="100000">
              <a:srgbClr val="2774AE"/>
            </a:gs>
          </a:gsLst>
          <a:lin ang="0" scaled="0"/>
        </a:gradFill>
        <a:effectLst/>
      </p:bgPr>
    </p:bg>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7C7160C-D279-C84E-A714-5CF37C5CC49F}"/>
              </a:ext>
            </a:extLst>
          </p:cNvPr>
          <p:cNvSpPr/>
          <p:nvPr/>
        </p:nvSpPr>
        <p:spPr>
          <a:xfrm>
            <a:off x="0" y="0"/>
            <a:ext cx="9144000" cy="51365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Helvetica Regular" pitchFamily="2" charset="0"/>
            </a:endParaRPr>
          </a:p>
        </p:txBody>
      </p:sp>
      <p:graphicFrame>
        <p:nvGraphicFramePr>
          <p:cNvPr id="15" name="Table 14" hidden="1">
            <a:extLst>
              <a:ext uri="{FF2B5EF4-FFF2-40B4-BE49-F238E27FC236}">
                <a16:creationId xmlns:a16="http://schemas.microsoft.com/office/drawing/2014/main" id="{2684D85E-2681-5C44-AFBC-F0E79677A166}"/>
              </a:ext>
            </a:extLst>
          </p:cNvPr>
          <p:cNvGraphicFramePr>
            <a:graphicFrameLocks noGrp="1"/>
          </p:cNvGraphicFramePr>
          <p:nvPr>
            <p:extLst>
              <p:ext uri="{D42A27DB-BD31-4B8C-83A1-F6EECF244321}">
                <p14:modId xmlns:p14="http://schemas.microsoft.com/office/powerpoint/2010/main" val="1915787603"/>
              </p:ext>
            </p:extLst>
          </p:nvPr>
        </p:nvGraphicFramePr>
        <p:xfrm>
          <a:off x="685800" y="356673"/>
          <a:ext cx="7772400" cy="458139"/>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458139">
                <a:tc>
                  <a:txBody>
                    <a:bodyPr/>
                    <a:lstStyle/>
                    <a:p>
                      <a:pPr>
                        <a:lnSpc>
                          <a:spcPct val="100000"/>
                        </a:lnSpc>
                      </a:pPr>
                      <a:r>
                        <a:rPr lang="en-US" sz="2800" b="0" i="0" dirty="0">
                          <a:ln>
                            <a:noFill/>
                          </a:ln>
                          <a:solidFill>
                            <a:srgbClr val="58595B"/>
                          </a:solidFill>
                          <a:latin typeface="Helvetica Regular" pitchFamily="2" charset="0"/>
                          <a:cs typeface="Arial" panose="020B0604020202020204" pitchFamily="34" charset="0"/>
                        </a:rPr>
                        <a:t>Preferred Header Size</a:t>
                      </a:r>
                      <a:endParaRPr lang="en-US" sz="2800" b="0" i="0" dirty="0">
                        <a:ln>
                          <a:noFill/>
                        </a:ln>
                        <a:latin typeface="Helvetica Regular" pitchFamily="2" charset="0"/>
                      </a:endParaRPr>
                    </a:p>
                  </a:txBody>
                  <a:tcPr marL="0" marR="0" marT="0" marB="1828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pic>
        <p:nvPicPr>
          <p:cNvPr id="9" name="brand logo-white">
            <a:extLst>
              <a:ext uri="{FF2B5EF4-FFF2-40B4-BE49-F238E27FC236}">
                <a16:creationId xmlns:a16="http://schemas.microsoft.com/office/drawing/2014/main" id="{51676347-45D6-CD47-AAC8-2B1B35815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 y="4614411"/>
            <a:ext cx="1375528" cy="280937"/>
          </a:xfrm>
          <a:prstGeom prst="rect">
            <a:avLst/>
          </a:prstGeom>
        </p:spPr>
      </p:pic>
      <p:sp>
        <p:nvSpPr>
          <p:cNvPr id="11" name="Slide Number Placeholder">
            <a:extLst>
              <a:ext uri="{FF2B5EF4-FFF2-40B4-BE49-F238E27FC236}">
                <a16:creationId xmlns:a16="http://schemas.microsoft.com/office/drawing/2014/main" id="{DA79644A-3B18-374D-AEC4-AF294BA47711}"/>
              </a:ext>
            </a:extLst>
          </p:cNvPr>
          <p:cNvSpPr txBox="1">
            <a:spLocks/>
          </p:cNvSpPr>
          <p:nvPr/>
        </p:nvSpPr>
        <p:spPr>
          <a:xfrm>
            <a:off x="8686800" y="4754880"/>
            <a:ext cx="457200" cy="381643"/>
          </a:xfrm>
          <a:prstGeom prst="rect">
            <a:avLst/>
          </a:prstGeom>
        </p:spPr>
        <p:txBody>
          <a:bodyPr vert="horz" wrap="square" lIns="0" tIns="0" rIns="0" bIns="256032" rtlCol="0" anchor="t" anchorCtr="0">
            <a:spAutoFit/>
          </a:bodyPr>
          <a:lstStyle>
            <a:defPPr>
              <a:defRPr lang="en-US"/>
            </a:defPPr>
            <a:lvl1pPr marL="0" algn="l" defTabSz="685800" rtl="0" eaLnBrk="1" latinLnBrk="0" hangingPunct="1">
              <a:lnSpc>
                <a:spcPct val="100000"/>
              </a:lnSpc>
              <a:defRPr sz="800" b="0" i="0" kern="1200">
                <a:solidFill>
                  <a:srgbClr val="898989"/>
                </a:solidFill>
                <a:latin typeface="Helvetica Regular" pitchFamily="2"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B6238B5B-F19C-E947-A0BC-87BD7983F871}" type="slidenum">
              <a:rPr lang="en-US" smtClean="0">
                <a:solidFill>
                  <a:schemeClr val="bg1"/>
                </a:solidFill>
              </a:rPr>
              <a:pPr/>
              <a:t>‹#›</a:t>
            </a:fld>
            <a:endParaRPr lang="en-US" dirty="0">
              <a:solidFill>
                <a:schemeClr val="bg1"/>
              </a:solidFill>
            </a:endParaRPr>
          </a:p>
        </p:txBody>
      </p:sp>
    </p:spTree>
    <p:extLst>
      <p:ext uri="{BB962C8B-B14F-4D97-AF65-F5344CB8AC3E}">
        <p14:creationId xmlns:p14="http://schemas.microsoft.com/office/powerpoint/2010/main" val="1216462480"/>
      </p:ext>
    </p:extLst>
  </p:cSld>
  <p:clrMap bg1="lt1" tx1="dk1" bg2="lt2" tx2="dk2" accent1="accent1" accent2="accent2" accent3="accent3" accent4="accent4" accent5="accent5" accent6="accent6" hlink="hlink" folHlink="folHlink"/>
  <p:sldLayoutIdLst>
    <p:sldLayoutId id="2147483811" r:id="rId1"/>
  </p:sldLayoutIdLst>
  <p:hf hdr="0" ftr="0"/>
  <p:txStyles>
    <p:titleStyle>
      <a:lvl1pPr algn="l" defTabSz="685800" rtl="0" eaLnBrk="1" latinLnBrk="0" hangingPunct="1">
        <a:lnSpc>
          <a:spcPct val="90000"/>
        </a:lnSpc>
        <a:spcBef>
          <a:spcPct val="0"/>
        </a:spcBef>
        <a:buNone/>
        <a:defRPr sz="2800" b="1" i="0" kern="1200">
          <a:solidFill>
            <a:srgbClr val="58595B"/>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kern="1200">
          <a:solidFill>
            <a:srgbClr val="58595B"/>
          </a:solidFill>
          <a:latin typeface="Helvetica" pitchFamily="2" charset="0"/>
          <a:ea typeface="+mn-ea"/>
          <a:cs typeface="+mn-cs"/>
        </a:defRPr>
      </a:lvl1pPr>
      <a:lvl2pPr marL="342900" indent="0" algn="l" defTabSz="685800" rtl="0" eaLnBrk="1" latinLnBrk="0" hangingPunct="1">
        <a:lnSpc>
          <a:spcPct val="100000"/>
        </a:lnSpc>
        <a:spcBef>
          <a:spcPts val="375"/>
        </a:spcBef>
        <a:buFontTx/>
        <a:buNone/>
        <a:defRPr sz="1400" kern="1200">
          <a:solidFill>
            <a:srgbClr val="58595B"/>
          </a:solidFill>
          <a:latin typeface="Helvetica"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400" kern="1200">
          <a:solidFill>
            <a:srgbClr val="58595B"/>
          </a:solidFill>
          <a:latin typeface="Helvetica"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b="1" i="0" kern="1200">
          <a:solidFill>
            <a:srgbClr val="58595B"/>
          </a:solidFill>
          <a:latin typeface="Helvetica"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video" Target="../media/media2.mp4"/><Relationship Id="rId1" Type="http://schemas.microsoft.com/office/2007/relationships/media" Target="../media/media2.mp4"/><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hyperlink" Target="https://newatlas.com/underwater-exploration-soft-robotic-hands/41433/" TargetMode="External"/><Relationship Id="rId3" Type="http://schemas.openxmlformats.org/officeDocument/2006/relationships/hyperlink" Target="https://doi.org/10.1089/soro.2016.0052" TargetMode="External"/><Relationship Id="rId7" Type="http://schemas.openxmlformats.org/officeDocument/2006/relationships/hyperlink" Target="https://doi.org/10.1002/adma.201707035" TargetMode="External"/><Relationship Id="rId2" Type="http://schemas.openxmlformats.org/officeDocument/2006/relationships/hyperlink" Target="https://doi.org/10.1038/s41467-020-15651-9" TargetMode="External"/><Relationship Id="rId1" Type="http://schemas.openxmlformats.org/officeDocument/2006/relationships/slideLayout" Target="../slideLayouts/slideLayout3.xml"/><Relationship Id="rId6" Type="http://schemas.openxmlformats.org/officeDocument/2006/relationships/hyperlink" Target="https://doi.org/10.1115/1.4052699" TargetMode="External"/><Relationship Id="rId5" Type="http://schemas.openxmlformats.org/officeDocument/2006/relationships/hyperlink" Target="https://doi.org/10.1016/j.mechmachtheory.2018.05.005" TargetMode="External"/><Relationship Id="rId4" Type="http://schemas.openxmlformats.org/officeDocument/2006/relationships/hyperlink" Target="https://journals.sagepub.com/doi/10.1177/1729881417707148"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7EE1D15-EA9A-FA4A-BE1F-2B9CAA596498}"/>
              </a:ext>
            </a:extLst>
          </p:cNvPr>
          <p:cNvSpPr>
            <a:spLocks noGrp="1"/>
          </p:cNvSpPr>
          <p:nvPr>
            <p:ph sz="quarter" idx="22"/>
          </p:nvPr>
        </p:nvSpPr>
        <p:spPr>
          <a:xfrm>
            <a:off x="647700" y="4032867"/>
            <a:ext cx="1642694" cy="166199"/>
          </a:xfrm>
        </p:spPr>
        <p:txBody>
          <a:bodyPr/>
          <a:lstStyle/>
          <a:p>
            <a:r>
              <a:rPr lang="en-US" dirty="0"/>
              <a:t>Mechanical Engineering</a:t>
            </a:r>
          </a:p>
        </p:txBody>
      </p:sp>
      <p:sp>
        <p:nvSpPr>
          <p:cNvPr id="11" name="Content Placeholder 10">
            <a:extLst>
              <a:ext uri="{FF2B5EF4-FFF2-40B4-BE49-F238E27FC236}">
                <a16:creationId xmlns:a16="http://schemas.microsoft.com/office/drawing/2014/main" id="{5B4A7A6C-6FF2-5644-AE82-53B6FDD0682B}"/>
              </a:ext>
            </a:extLst>
          </p:cNvPr>
          <p:cNvSpPr>
            <a:spLocks noGrp="1"/>
          </p:cNvSpPr>
          <p:nvPr>
            <p:ph sz="quarter" idx="23"/>
          </p:nvPr>
        </p:nvSpPr>
        <p:spPr>
          <a:xfrm>
            <a:off x="647700" y="3845690"/>
            <a:ext cx="855619" cy="166199"/>
          </a:xfrm>
        </p:spPr>
        <p:txBody>
          <a:bodyPr/>
          <a:lstStyle/>
          <a:p>
            <a:r>
              <a:rPr lang="en-US" b="1" dirty="0"/>
              <a:t>Ben Forbes</a:t>
            </a:r>
          </a:p>
        </p:txBody>
      </p:sp>
      <p:pic>
        <p:nvPicPr>
          <p:cNvPr id="2" name="Picture Placeholder 1"/>
          <p:cNvPicPr>
            <a:picLocks noGrp="1" noChangeAspect="1"/>
          </p:cNvPicPr>
          <p:nvPr>
            <p:ph type="pic" sz="quarter" idx="24"/>
          </p:nvPr>
        </p:nvPicPr>
        <p:blipFill>
          <a:blip r:embed="rId2">
            <a:extLst>
              <a:ext uri="{28A0092B-C50C-407E-A947-70E740481C1C}">
                <a14:useLocalDpi xmlns:a14="http://schemas.microsoft.com/office/drawing/2010/main" val="0"/>
              </a:ext>
            </a:extLst>
          </a:blip>
          <a:stretch>
            <a:fillRect/>
          </a:stretch>
        </p:blipFill>
        <p:spPr>
          <a:xfrm>
            <a:off x="647700" y="481154"/>
            <a:ext cx="1992372" cy="386035"/>
          </a:xfrm>
        </p:spPr>
      </p:pic>
      <p:sp>
        <p:nvSpPr>
          <p:cNvPr id="10" name="Text Placeholder 9">
            <a:extLst>
              <a:ext uri="{FF2B5EF4-FFF2-40B4-BE49-F238E27FC236}">
                <a16:creationId xmlns:a16="http://schemas.microsoft.com/office/drawing/2014/main" id="{BBEAB19E-9D7C-FF4A-8C05-58A45714A95F}"/>
              </a:ext>
            </a:extLst>
          </p:cNvPr>
          <p:cNvSpPr>
            <a:spLocks noGrp="1"/>
          </p:cNvSpPr>
          <p:nvPr>
            <p:ph type="body" sz="quarter" idx="31"/>
          </p:nvPr>
        </p:nvSpPr>
        <p:spPr>
          <a:xfrm>
            <a:off x="640080" y="1945483"/>
            <a:ext cx="7772400" cy="997196"/>
          </a:xfrm>
        </p:spPr>
        <p:txBody>
          <a:bodyPr/>
          <a:lstStyle/>
          <a:p>
            <a:r>
              <a:rPr lang="en-US" dirty="0"/>
              <a:t>Discrete Simulation of the motion of underwater Soft Robotic Gripper</a:t>
            </a:r>
          </a:p>
        </p:txBody>
      </p:sp>
      <p:sp>
        <p:nvSpPr>
          <p:cNvPr id="3" name="Content Placeholder 3">
            <a:extLst>
              <a:ext uri="{FF2B5EF4-FFF2-40B4-BE49-F238E27FC236}">
                <a16:creationId xmlns:a16="http://schemas.microsoft.com/office/drawing/2014/main" id="{477D2B25-5017-FEB3-40BF-0B714650EFA9}"/>
              </a:ext>
            </a:extLst>
          </p:cNvPr>
          <p:cNvSpPr txBox="1">
            <a:spLocks/>
          </p:cNvSpPr>
          <p:nvPr/>
        </p:nvSpPr>
        <p:spPr>
          <a:xfrm>
            <a:off x="647700" y="4554595"/>
            <a:ext cx="1642694" cy="166199"/>
          </a:xfrm>
          <a:prstGeom prst="rect">
            <a:avLst/>
          </a:prstGeom>
        </p:spPr>
        <p:txBody>
          <a:bodyPr vert="horz" wrap="none" lIns="9144" tIns="0" rIns="0" bIns="0" rtlCol="0" anchor="b" anchorCtr="0">
            <a:spAutoFit/>
          </a:bodyPr>
          <a:lstStyle>
            <a:lvl1pPr marL="0" indent="0" algn="l" defTabSz="685800" rtl="0" eaLnBrk="1" latinLnBrk="0" hangingPunct="1">
              <a:lnSpc>
                <a:spcPct val="90000"/>
              </a:lnSpc>
              <a:spcBef>
                <a:spcPts val="300"/>
              </a:spcBef>
              <a:buFontTx/>
              <a:buNone/>
              <a:defRPr sz="1200" b="0" i="0" kern="1200">
                <a:solidFill>
                  <a:srgbClr val="898989"/>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2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2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2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2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a:t>Mechanical Engineering</a:t>
            </a:r>
            <a:endParaRPr lang="en-US" dirty="0"/>
          </a:p>
        </p:txBody>
      </p:sp>
      <p:sp>
        <p:nvSpPr>
          <p:cNvPr id="5" name="Content Placeholder 10">
            <a:extLst>
              <a:ext uri="{FF2B5EF4-FFF2-40B4-BE49-F238E27FC236}">
                <a16:creationId xmlns:a16="http://schemas.microsoft.com/office/drawing/2014/main" id="{CAA06216-4D2E-5F25-EB60-18B48C65EFF4}"/>
              </a:ext>
            </a:extLst>
          </p:cNvPr>
          <p:cNvSpPr txBox="1">
            <a:spLocks/>
          </p:cNvSpPr>
          <p:nvPr/>
        </p:nvSpPr>
        <p:spPr>
          <a:xfrm>
            <a:off x="647700" y="4367418"/>
            <a:ext cx="1671548" cy="166199"/>
          </a:xfrm>
          <a:prstGeom prst="rect">
            <a:avLst/>
          </a:prstGeom>
        </p:spPr>
        <p:txBody>
          <a:bodyPr vert="horz" wrap="none" lIns="9144" tIns="0" rIns="0" bIns="0" rtlCol="0" anchor="b" anchorCtr="0">
            <a:spAutoFit/>
          </a:bodyPr>
          <a:lstStyle>
            <a:lvl1pPr marL="0" indent="0" algn="l" defTabSz="685800" rtl="0" eaLnBrk="1" latinLnBrk="0" hangingPunct="1">
              <a:lnSpc>
                <a:spcPct val="90000"/>
              </a:lnSpc>
              <a:spcBef>
                <a:spcPts val="300"/>
              </a:spcBef>
              <a:buFontTx/>
              <a:buNone/>
              <a:defRPr sz="1200" b="0" i="0" kern="1200">
                <a:solidFill>
                  <a:srgbClr val="898989"/>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2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2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2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2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b="1" dirty="0"/>
              <a:t>Premkumar Sivakumar</a:t>
            </a:r>
          </a:p>
        </p:txBody>
      </p:sp>
    </p:spTree>
    <p:extLst>
      <p:ext uri="{BB962C8B-B14F-4D97-AF65-F5344CB8AC3E}">
        <p14:creationId xmlns:p14="http://schemas.microsoft.com/office/powerpoint/2010/main" val="922789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426610-D404-8E5E-DA25-BC05035EE556}"/>
              </a:ext>
            </a:extLst>
          </p:cNvPr>
          <p:cNvSpPr>
            <a:spLocks noGrp="1"/>
          </p:cNvSpPr>
          <p:nvPr>
            <p:ph type="sldNum" sz="quarter" idx="19"/>
          </p:nvPr>
        </p:nvSpPr>
        <p:spPr/>
        <p:txBody>
          <a:bodyPr/>
          <a:lstStyle/>
          <a:p>
            <a:fld id="{B6238B5B-F19C-E947-A0BC-87BD7983F871}" type="slidenum">
              <a:rPr lang="en-US" smtClean="0"/>
              <a:pPr/>
              <a:t>2</a:t>
            </a:fld>
            <a:endParaRPr lang="en-US" dirty="0"/>
          </a:p>
        </p:txBody>
      </p:sp>
      <p:sp>
        <p:nvSpPr>
          <p:cNvPr id="3" name="Title 2">
            <a:extLst>
              <a:ext uri="{FF2B5EF4-FFF2-40B4-BE49-F238E27FC236}">
                <a16:creationId xmlns:a16="http://schemas.microsoft.com/office/drawing/2014/main" id="{05E611C2-62F4-5C83-4F98-DEC06A85E25F}"/>
              </a:ext>
            </a:extLst>
          </p:cNvPr>
          <p:cNvSpPr>
            <a:spLocks noGrp="1"/>
          </p:cNvSpPr>
          <p:nvPr>
            <p:ph type="title"/>
          </p:nvPr>
        </p:nvSpPr>
        <p:spPr/>
        <p:txBody>
          <a:bodyPr/>
          <a:lstStyle/>
          <a:p>
            <a:r>
              <a:rPr lang="en-US" dirty="0"/>
              <a:t>Objective</a:t>
            </a:r>
          </a:p>
        </p:txBody>
      </p:sp>
      <p:sp>
        <p:nvSpPr>
          <p:cNvPr id="5" name="Text Placeholder 4">
            <a:extLst>
              <a:ext uri="{FF2B5EF4-FFF2-40B4-BE49-F238E27FC236}">
                <a16:creationId xmlns:a16="http://schemas.microsoft.com/office/drawing/2014/main" id="{588C2AE2-20D4-ADF7-DB7F-18D5119EC2E7}"/>
              </a:ext>
            </a:extLst>
          </p:cNvPr>
          <p:cNvSpPr>
            <a:spLocks noGrp="1"/>
          </p:cNvSpPr>
          <p:nvPr>
            <p:ph type="body" sz="quarter" idx="12"/>
          </p:nvPr>
        </p:nvSpPr>
        <p:spPr>
          <a:xfrm>
            <a:off x="648477" y="1019875"/>
            <a:ext cx="7772399" cy="1107996"/>
          </a:xfrm>
        </p:spPr>
        <p:txBody>
          <a:bodyPr/>
          <a:lstStyle/>
          <a:p>
            <a:pPr marL="0" marR="0"/>
            <a:r>
              <a:rPr lang="en-US" sz="1800" i="1" dirty="0">
                <a:solidFill>
                  <a:srgbClr val="58595B"/>
                </a:solidFill>
                <a:effectLst/>
                <a:latin typeface="Calibri" panose="020F0502020204030204" pitchFamily="34" charset="0"/>
              </a:rPr>
              <a:t>This project aims to simulate discrete motion of multi-finger soft robotic gripper especially with programmable variable stiffness for an underwater environment </a:t>
            </a:r>
          </a:p>
        </p:txBody>
      </p:sp>
      <p:pic>
        <p:nvPicPr>
          <p:cNvPr id="4" name="Picture 3">
            <a:extLst>
              <a:ext uri="{FF2B5EF4-FFF2-40B4-BE49-F238E27FC236}">
                <a16:creationId xmlns:a16="http://schemas.microsoft.com/office/drawing/2014/main" id="{D0ADB03C-7BBF-F26D-5149-B3813D337CA4}"/>
              </a:ext>
            </a:extLst>
          </p:cNvPr>
          <p:cNvPicPr>
            <a:picLocks noChangeAspect="1"/>
          </p:cNvPicPr>
          <p:nvPr/>
        </p:nvPicPr>
        <p:blipFill>
          <a:blip r:embed="rId3"/>
          <a:srcRect l="50009"/>
          <a:stretch/>
        </p:blipFill>
        <p:spPr>
          <a:xfrm>
            <a:off x="4751860" y="1833372"/>
            <a:ext cx="2793003" cy="2635392"/>
          </a:xfrm>
          <a:prstGeom prst="rect">
            <a:avLst/>
          </a:prstGeom>
        </p:spPr>
      </p:pic>
      <p:pic>
        <p:nvPicPr>
          <p:cNvPr id="6" name="Picture 5">
            <a:extLst>
              <a:ext uri="{FF2B5EF4-FFF2-40B4-BE49-F238E27FC236}">
                <a16:creationId xmlns:a16="http://schemas.microsoft.com/office/drawing/2014/main" id="{19170FA4-38E6-BAB4-1242-DFE4AC7F202D}"/>
              </a:ext>
            </a:extLst>
          </p:cNvPr>
          <p:cNvPicPr>
            <a:picLocks noChangeAspect="1"/>
          </p:cNvPicPr>
          <p:nvPr/>
        </p:nvPicPr>
        <p:blipFill>
          <a:blip r:embed="rId4"/>
          <a:stretch>
            <a:fillRect/>
          </a:stretch>
        </p:blipFill>
        <p:spPr>
          <a:xfrm>
            <a:off x="1167345" y="1833372"/>
            <a:ext cx="3065647" cy="2585361"/>
          </a:xfrm>
          <a:prstGeom prst="rect">
            <a:avLst/>
          </a:prstGeom>
        </p:spPr>
      </p:pic>
    </p:spTree>
    <p:extLst>
      <p:ext uri="{BB962C8B-B14F-4D97-AF65-F5344CB8AC3E}">
        <p14:creationId xmlns:p14="http://schemas.microsoft.com/office/powerpoint/2010/main" val="1929151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C59D81-8179-5EF4-FC80-6E1A3BBEF86F}"/>
              </a:ext>
            </a:extLst>
          </p:cNvPr>
          <p:cNvSpPr>
            <a:spLocks noGrp="1"/>
          </p:cNvSpPr>
          <p:nvPr>
            <p:ph type="sldNum" sz="quarter" idx="19"/>
          </p:nvPr>
        </p:nvSpPr>
        <p:spPr/>
        <p:txBody>
          <a:bodyPr/>
          <a:lstStyle/>
          <a:p>
            <a:fld id="{B6238B5B-F19C-E947-A0BC-87BD7983F871}" type="slidenum">
              <a:rPr lang="en-US" smtClean="0"/>
              <a:pPr/>
              <a:t>3</a:t>
            </a:fld>
            <a:endParaRPr lang="en-US" dirty="0"/>
          </a:p>
        </p:txBody>
      </p:sp>
      <p:sp>
        <p:nvSpPr>
          <p:cNvPr id="3" name="Title 2">
            <a:extLst>
              <a:ext uri="{FF2B5EF4-FFF2-40B4-BE49-F238E27FC236}">
                <a16:creationId xmlns:a16="http://schemas.microsoft.com/office/drawing/2014/main" id="{5FE1DB01-6FEB-21CF-1D3A-2F13A00D0791}"/>
              </a:ext>
            </a:extLst>
          </p:cNvPr>
          <p:cNvSpPr>
            <a:spLocks noGrp="1"/>
          </p:cNvSpPr>
          <p:nvPr>
            <p:ph type="title"/>
          </p:nvPr>
        </p:nvSpPr>
        <p:spPr/>
        <p:txBody>
          <a:bodyPr/>
          <a:lstStyle/>
          <a:p>
            <a:r>
              <a:rPr lang="en-US" dirty="0"/>
              <a:t>Model Setup</a:t>
            </a:r>
          </a:p>
        </p:txBody>
      </p:sp>
      <p:sp>
        <p:nvSpPr>
          <p:cNvPr id="7" name="Text Placeholder 4">
            <a:extLst>
              <a:ext uri="{FF2B5EF4-FFF2-40B4-BE49-F238E27FC236}">
                <a16:creationId xmlns:a16="http://schemas.microsoft.com/office/drawing/2014/main" id="{FB3FDCF3-F1FF-A6F4-80CB-99DDE703974A}"/>
              </a:ext>
            </a:extLst>
          </p:cNvPr>
          <p:cNvSpPr>
            <a:spLocks noGrp="1"/>
          </p:cNvSpPr>
          <p:nvPr>
            <p:ph type="body" sz="quarter" idx="12"/>
          </p:nvPr>
        </p:nvSpPr>
        <p:spPr>
          <a:xfrm>
            <a:off x="4259180" y="1082460"/>
            <a:ext cx="4153300" cy="3323987"/>
          </a:xfrm>
        </p:spPr>
        <p:txBody>
          <a:bodyPr/>
          <a:lstStyle/>
          <a:p>
            <a:r>
              <a:rPr lang="en-US" sz="1600" dirty="0">
                <a:solidFill>
                  <a:srgbClr val="58595B"/>
                </a:solidFill>
                <a:effectLst/>
                <a:latin typeface="Calibri" panose="020F0502020204030204" pitchFamily="34" charset="0"/>
              </a:rPr>
              <a:t>Each actuator finger:</a:t>
            </a:r>
          </a:p>
          <a:p>
            <a:pPr marL="342900" indent="-342900">
              <a:buFont typeface="+mj-lt"/>
              <a:buAutoNum type="arabicPeriod"/>
            </a:pPr>
            <a:r>
              <a:rPr lang="en-US" sz="1600" dirty="0">
                <a:solidFill>
                  <a:srgbClr val="58595B"/>
                </a:solidFill>
                <a:latin typeface="Calibri" panose="020F0502020204030204" pitchFamily="34" charset="0"/>
              </a:rPr>
              <a:t>Is m</a:t>
            </a:r>
            <a:r>
              <a:rPr lang="en-US" sz="1600" dirty="0">
                <a:solidFill>
                  <a:srgbClr val="58595B"/>
                </a:solidFill>
                <a:effectLst/>
                <a:latin typeface="Calibri" panose="020F0502020204030204" pitchFamily="34" charset="0"/>
              </a:rPr>
              <a:t>odelled as 20 nodes connected by 19 edges</a:t>
            </a:r>
          </a:p>
          <a:p>
            <a:pPr marL="342900" indent="-342900">
              <a:buFont typeface="+mj-lt"/>
              <a:buAutoNum type="arabicPeriod"/>
            </a:pPr>
            <a:r>
              <a:rPr lang="en-US" sz="1600" dirty="0">
                <a:solidFill>
                  <a:srgbClr val="58595B"/>
                </a:solidFill>
                <a:latin typeface="Calibri" panose="020F0502020204030204" pitchFamily="34" charset="0"/>
              </a:rPr>
              <a:t>Is 20 cm long with 2 cm cross-sectional radius</a:t>
            </a:r>
          </a:p>
          <a:p>
            <a:pPr marL="342900" indent="-342900">
              <a:buFont typeface="+mj-lt"/>
              <a:buAutoNum type="arabicPeriod"/>
            </a:pPr>
            <a:r>
              <a:rPr lang="en-US" sz="1600" dirty="0">
                <a:solidFill>
                  <a:srgbClr val="58595B"/>
                </a:solidFill>
                <a:effectLst/>
                <a:latin typeface="Calibri" panose="020F0502020204030204" pitchFamily="34" charset="0"/>
              </a:rPr>
              <a:t>Is initial</a:t>
            </a:r>
            <a:r>
              <a:rPr lang="en-US" sz="1600" dirty="0">
                <a:solidFill>
                  <a:srgbClr val="58595B"/>
                </a:solidFill>
                <a:latin typeface="Calibri" panose="020F0502020204030204" pitchFamily="34" charset="0"/>
              </a:rPr>
              <a:t>ly in a straight rod configuration</a:t>
            </a:r>
            <a:endParaRPr lang="en-US" sz="1600" dirty="0">
              <a:solidFill>
                <a:srgbClr val="58595B"/>
              </a:solidFill>
              <a:effectLst/>
              <a:latin typeface="Calibri" panose="020F0502020204030204" pitchFamily="34" charset="0"/>
            </a:endParaRPr>
          </a:p>
          <a:p>
            <a:pPr marL="342900" indent="-342900">
              <a:buFont typeface="+mj-lt"/>
              <a:buAutoNum type="arabicPeriod"/>
            </a:pPr>
            <a:r>
              <a:rPr lang="en-US" sz="1600" dirty="0">
                <a:solidFill>
                  <a:srgbClr val="58595B"/>
                </a:solidFill>
                <a:latin typeface="Calibri" panose="020F0502020204030204" pitchFamily="34" charset="0"/>
              </a:rPr>
              <a:t>Has </a:t>
            </a:r>
            <a:r>
              <a:rPr lang="en-US" sz="1600" dirty="0">
                <a:solidFill>
                  <a:srgbClr val="58595B"/>
                </a:solidFill>
                <a:effectLst/>
                <a:latin typeface="Calibri" panose="020F0502020204030204" pitchFamily="34" charset="0"/>
              </a:rPr>
              <a:t>material properties of Elastosil MA 4601 hyper-elastic silicone in water</a:t>
            </a:r>
          </a:p>
          <a:p>
            <a:pPr marL="342900" indent="-342900">
              <a:buFont typeface="+mj-lt"/>
              <a:buAutoNum type="arabicPeriod"/>
            </a:pPr>
            <a:r>
              <a:rPr lang="en-US" sz="1600" dirty="0">
                <a:solidFill>
                  <a:srgbClr val="58595B"/>
                </a:solidFill>
                <a:effectLst/>
                <a:latin typeface="Calibri" panose="020F0502020204030204" pitchFamily="34" charset="0"/>
              </a:rPr>
              <a:t>Has Elastic modulus calculated based on experimental bending angle and blocking force data with pressure from literature</a:t>
            </a:r>
          </a:p>
          <a:p>
            <a:pPr marL="342900" indent="-342900">
              <a:buFont typeface="+mj-lt"/>
              <a:buAutoNum type="arabicPeriod"/>
            </a:pPr>
            <a:r>
              <a:rPr lang="en-US" sz="1600" dirty="0">
                <a:solidFill>
                  <a:srgbClr val="58595B"/>
                </a:solidFill>
                <a:latin typeface="Calibri" panose="020F0502020204030204" pitchFamily="34" charset="0"/>
              </a:rPr>
              <a:t>Uses a constant elastic stiffness (for now)</a:t>
            </a:r>
          </a:p>
        </p:txBody>
      </p:sp>
      <p:pic>
        <p:nvPicPr>
          <p:cNvPr id="4" name="three_rods_simulation (13)">
            <a:hlinkClick r:id="" action="ppaction://media"/>
            <a:extLst>
              <a:ext uri="{FF2B5EF4-FFF2-40B4-BE49-F238E27FC236}">
                <a16:creationId xmlns:a16="http://schemas.microsoft.com/office/drawing/2014/main" id="{8F30C363-BA1D-F6D1-7C75-B4B06B985CBF}"/>
              </a:ext>
            </a:extLst>
          </p:cNvPr>
          <p:cNvPicPr>
            <a:picLocks noChangeAspect="1"/>
          </p:cNvPicPr>
          <p:nvPr>
            <a:videoFile r:link="rId2"/>
            <p:extLst>
              <p:ext uri="{DAA4B4D4-6D71-4841-9C94-3DE7FCFB9230}">
                <p14:media xmlns:p14="http://schemas.microsoft.com/office/powerpoint/2010/main" r:embed="rId1"/>
              </p:ext>
            </p:extLst>
          </p:nvPr>
        </p:nvPicPr>
        <p:blipFill>
          <a:blip r:embed="rId4"/>
          <a:srcRect l="15062" r="8809"/>
          <a:stretch/>
        </p:blipFill>
        <p:spPr>
          <a:xfrm>
            <a:off x="640078" y="1082460"/>
            <a:ext cx="3619101" cy="3565418"/>
          </a:xfrm>
          <a:prstGeom prst="rect">
            <a:avLst/>
          </a:prstGeom>
        </p:spPr>
      </p:pic>
    </p:spTree>
    <p:extLst>
      <p:ext uri="{BB962C8B-B14F-4D97-AF65-F5344CB8AC3E}">
        <p14:creationId xmlns:p14="http://schemas.microsoft.com/office/powerpoint/2010/main" val="3298757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33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2BE8DF-07DE-B170-4651-B7AEE6FCEB44}"/>
              </a:ext>
            </a:extLst>
          </p:cNvPr>
          <p:cNvSpPr>
            <a:spLocks noGrp="1"/>
          </p:cNvSpPr>
          <p:nvPr>
            <p:ph type="sldNum" sz="quarter" idx="19"/>
          </p:nvPr>
        </p:nvSpPr>
        <p:spPr/>
        <p:txBody>
          <a:bodyPr/>
          <a:lstStyle/>
          <a:p>
            <a:fld id="{B6238B5B-F19C-E947-A0BC-87BD7983F871}" type="slidenum">
              <a:rPr lang="en-US" smtClean="0"/>
              <a:pPr/>
              <a:t>4</a:t>
            </a:fld>
            <a:endParaRPr lang="en-US" dirty="0"/>
          </a:p>
        </p:txBody>
      </p:sp>
      <p:sp>
        <p:nvSpPr>
          <p:cNvPr id="3" name="Title 2">
            <a:extLst>
              <a:ext uri="{FF2B5EF4-FFF2-40B4-BE49-F238E27FC236}">
                <a16:creationId xmlns:a16="http://schemas.microsoft.com/office/drawing/2014/main" id="{91E70F82-88DD-94F4-A0AF-BC8E8C89BA06}"/>
              </a:ext>
            </a:extLst>
          </p:cNvPr>
          <p:cNvSpPr>
            <a:spLocks noGrp="1"/>
          </p:cNvSpPr>
          <p:nvPr>
            <p:ph type="title"/>
          </p:nvPr>
        </p:nvSpPr>
        <p:spPr/>
        <p:txBody>
          <a:bodyPr/>
          <a:lstStyle/>
          <a:p>
            <a:r>
              <a:rPr lang="en-US" dirty="0"/>
              <a:t>Gripper Motion Simulation</a:t>
            </a:r>
          </a:p>
        </p:txBody>
      </p:sp>
      <p:pic>
        <p:nvPicPr>
          <p:cNvPr id="6" name="three_rods_underwater">
            <a:hlinkClick r:id="" action="ppaction://media"/>
            <a:extLst>
              <a:ext uri="{FF2B5EF4-FFF2-40B4-BE49-F238E27FC236}">
                <a16:creationId xmlns:a16="http://schemas.microsoft.com/office/drawing/2014/main" id="{811040D3-D76D-8D40-1205-34D5698EEDB9}"/>
              </a:ext>
            </a:extLst>
          </p:cNvPr>
          <p:cNvPicPr>
            <a:picLocks noChangeAspect="1"/>
          </p:cNvPicPr>
          <p:nvPr>
            <a:videoFile r:link="rId2"/>
            <p:extLst>
              <p:ext uri="{DAA4B4D4-6D71-4841-9C94-3DE7FCFB9230}">
                <p14:media xmlns:p14="http://schemas.microsoft.com/office/powerpoint/2010/main" r:embed="rId1"/>
              </p:ext>
            </p:extLst>
          </p:nvPr>
        </p:nvPicPr>
        <p:blipFill>
          <a:blip r:embed="rId4"/>
          <a:srcRect l="18964" t="7380" r="12107" b="5715"/>
          <a:stretch/>
        </p:blipFill>
        <p:spPr>
          <a:xfrm>
            <a:off x="640079" y="1105988"/>
            <a:ext cx="3361509" cy="3178629"/>
          </a:xfrm>
          <a:prstGeom prst="rect">
            <a:avLst/>
          </a:prstGeom>
        </p:spPr>
      </p:pic>
      <p:sp>
        <p:nvSpPr>
          <p:cNvPr id="8" name="TextBox 7">
            <a:extLst>
              <a:ext uri="{FF2B5EF4-FFF2-40B4-BE49-F238E27FC236}">
                <a16:creationId xmlns:a16="http://schemas.microsoft.com/office/drawing/2014/main" id="{986DFB5E-31BB-6977-F467-9FAFEBDAD6D2}"/>
              </a:ext>
            </a:extLst>
          </p:cNvPr>
          <p:cNvSpPr txBox="1"/>
          <p:nvPr/>
        </p:nvSpPr>
        <p:spPr>
          <a:xfrm>
            <a:off x="4136571" y="1197585"/>
            <a:ext cx="4367350" cy="1774845"/>
          </a:xfrm>
          <a:prstGeom prst="rect">
            <a:avLst/>
          </a:prstGeom>
          <a:noFill/>
        </p:spPr>
        <p:txBody>
          <a:bodyPr wrap="square">
            <a:spAutoFit/>
          </a:bodyPr>
          <a:lstStyle/>
          <a:p>
            <a:pPr marL="342900" indent="-342900">
              <a:spcBef>
                <a:spcPts val="750"/>
              </a:spcBef>
              <a:buFont typeface="+mj-lt"/>
              <a:buAutoNum type="arabicPeriod"/>
            </a:pPr>
            <a:r>
              <a:rPr lang="en-US" sz="1600" dirty="0">
                <a:solidFill>
                  <a:srgbClr val="58595B"/>
                </a:solidFill>
                <a:effectLst/>
                <a:latin typeface="Calibri" panose="020F0502020204030204" pitchFamily="34" charset="0"/>
              </a:rPr>
              <a:t>Total simulation time of 1 sec with 0.01 sec time step size</a:t>
            </a:r>
          </a:p>
          <a:p>
            <a:pPr marL="342900" indent="-342900">
              <a:spcBef>
                <a:spcPts val="750"/>
              </a:spcBef>
              <a:buFont typeface="+mj-lt"/>
              <a:buAutoNum type="arabicPeriod"/>
            </a:pPr>
            <a:r>
              <a:rPr lang="en-US" sz="1600" dirty="0">
                <a:solidFill>
                  <a:srgbClr val="58595B"/>
                </a:solidFill>
                <a:latin typeface="Calibri" panose="020F0502020204030204" pitchFamily="34" charset="0"/>
              </a:rPr>
              <a:t>EOM : Gravitational force + viscous damping from water + elastic forces</a:t>
            </a:r>
          </a:p>
          <a:p>
            <a:pPr marL="342900" indent="-342900">
              <a:spcBef>
                <a:spcPts val="750"/>
              </a:spcBef>
              <a:buFont typeface="+mj-lt"/>
              <a:buAutoNum type="arabicPeriod"/>
            </a:pPr>
            <a:r>
              <a:rPr lang="en-US" sz="1600" dirty="0">
                <a:solidFill>
                  <a:srgbClr val="58595B"/>
                </a:solidFill>
                <a:latin typeface="Calibri" panose="020F0502020204030204" pitchFamily="34" charset="0"/>
              </a:rPr>
              <a:t>Smooth Actuation – varying natural curvature with time (</a:t>
            </a:r>
            <a:r>
              <a:rPr lang="en-US" sz="1600" dirty="0" err="1">
                <a:solidFill>
                  <a:srgbClr val="58595B"/>
                </a:solidFill>
                <a:latin typeface="Calibri" panose="020F0502020204030204" pitchFamily="34" charset="0"/>
              </a:rPr>
              <a:t>kappaBar</a:t>
            </a:r>
            <a:r>
              <a:rPr lang="en-US" sz="1600" dirty="0">
                <a:solidFill>
                  <a:srgbClr val="58595B"/>
                </a:solidFill>
                <a:latin typeface="Calibri" panose="020F0502020204030204" pitchFamily="34" charset="0"/>
              </a:rPr>
              <a:t> = - 0.15 * </a:t>
            </a:r>
            <a:r>
              <a:rPr lang="en-US" sz="1600" dirty="0" err="1">
                <a:solidFill>
                  <a:srgbClr val="58595B"/>
                </a:solidFill>
                <a:latin typeface="Calibri" panose="020F0502020204030204" pitchFamily="34" charset="0"/>
              </a:rPr>
              <a:t>ctime</a:t>
            </a:r>
            <a:r>
              <a:rPr lang="en-US" sz="1600" dirty="0">
                <a:solidFill>
                  <a:srgbClr val="58595B"/>
                </a:solidFill>
                <a:latin typeface="Calibri" panose="020F0502020204030204" pitchFamily="34" charset="0"/>
              </a:rPr>
              <a:t>)</a:t>
            </a:r>
          </a:p>
        </p:txBody>
      </p:sp>
      <p:pic>
        <p:nvPicPr>
          <p:cNvPr id="1026" name="Picture 2">
            <a:extLst>
              <a:ext uri="{FF2B5EF4-FFF2-40B4-BE49-F238E27FC236}">
                <a16:creationId xmlns:a16="http://schemas.microsoft.com/office/drawing/2014/main" id="{7B789589-F5AF-6959-BD13-EA6AF21FC7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4525" y="3067544"/>
            <a:ext cx="2304462" cy="16873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235B079-B968-CBE8-D801-3A076536309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01588" y="2972430"/>
            <a:ext cx="2076995" cy="2112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18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334"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76FCAF-6D82-D8A5-2F2C-6AE93CF79D76}"/>
              </a:ext>
            </a:extLst>
          </p:cNvPr>
          <p:cNvSpPr>
            <a:spLocks noGrp="1"/>
          </p:cNvSpPr>
          <p:nvPr>
            <p:ph type="sldNum" sz="quarter" idx="19"/>
          </p:nvPr>
        </p:nvSpPr>
        <p:spPr/>
        <p:txBody>
          <a:bodyPr/>
          <a:lstStyle/>
          <a:p>
            <a:fld id="{B6238B5B-F19C-E947-A0BC-87BD7983F871}" type="slidenum">
              <a:rPr lang="en-US" smtClean="0"/>
              <a:pPr/>
              <a:t>5</a:t>
            </a:fld>
            <a:endParaRPr lang="en-US" dirty="0"/>
          </a:p>
        </p:txBody>
      </p:sp>
      <p:sp>
        <p:nvSpPr>
          <p:cNvPr id="3" name="Title 2">
            <a:extLst>
              <a:ext uri="{FF2B5EF4-FFF2-40B4-BE49-F238E27FC236}">
                <a16:creationId xmlns:a16="http://schemas.microsoft.com/office/drawing/2014/main" id="{ABD0302B-F0A9-5251-70D5-9C229C9E2407}"/>
              </a:ext>
            </a:extLst>
          </p:cNvPr>
          <p:cNvSpPr>
            <a:spLocks noGrp="1"/>
          </p:cNvSpPr>
          <p:nvPr>
            <p:ph type="title"/>
          </p:nvPr>
        </p:nvSpPr>
        <p:spPr/>
        <p:txBody>
          <a:bodyPr/>
          <a:lstStyle/>
          <a:p>
            <a:r>
              <a:rPr lang="en-US" dirty="0"/>
              <a:t>Scope of Improvement</a:t>
            </a:r>
          </a:p>
        </p:txBody>
      </p:sp>
      <p:sp>
        <p:nvSpPr>
          <p:cNvPr id="6" name="TextBox 5">
            <a:extLst>
              <a:ext uri="{FF2B5EF4-FFF2-40B4-BE49-F238E27FC236}">
                <a16:creationId xmlns:a16="http://schemas.microsoft.com/office/drawing/2014/main" id="{757B3E62-67FE-15A4-CA6F-B056B94A618C}"/>
              </a:ext>
            </a:extLst>
          </p:cNvPr>
          <p:cNvSpPr txBox="1"/>
          <p:nvPr/>
        </p:nvSpPr>
        <p:spPr>
          <a:xfrm>
            <a:off x="740229" y="1049730"/>
            <a:ext cx="7663542" cy="2599238"/>
          </a:xfrm>
          <a:prstGeom prst="rect">
            <a:avLst/>
          </a:prstGeom>
          <a:noFill/>
        </p:spPr>
        <p:txBody>
          <a:bodyPr wrap="square" lIns="0" tIns="0" rIns="0" bIns="0" rtlCol="0">
            <a:spAutoFit/>
          </a:bodyPr>
          <a:lstStyle/>
          <a:p>
            <a:pPr marL="342900" indent="-342900" algn="l">
              <a:lnSpc>
                <a:spcPct val="250000"/>
              </a:lnSpc>
              <a:buFont typeface="+mj-lt"/>
              <a:buAutoNum type="arabicPeriod"/>
            </a:pPr>
            <a:r>
              <a:rPr lang="en-US" sz="1400" dirty="0"/>
              <a:t>Change the cross-sectional shape of the actuator</a:t>
            </a:r>
          </a:p>
          <a:p>
            <a:pPr marL="342900" indent="-342900" algn="l">
              <a:lnSpc>
                <a:spcPct val="250000"/>
              </a:lnSpc>
              <a:buFont typeface="+mj-lt"/>
              <a:buAutoNum type="arabicPeriod"/>
            </a:pPr>
            <a:r>
              <a:rPr lang="en-US" sz="1400" dirty="0"/>
              <a:t>Incorporate contact forces to grasp an object (Predictor-Corrector method)</a:t>
            </a:r>
          </a:p>
          <a:p>
            <a:pPr marL="342900" indent="-342900" algn="l">
              <a:lnSpc>
                <a:spcPct val="250000"/>
              </a:lnSpc>
              <a:buFont typeface="+mj-lt"/>
              <a:buAutoNum type="arabicPeriod"/>
            </a:pPr>
            <a:r>
              <a:rPr lang="en-US" sz="1400" dirty="0"/>
              <a:t>Program variable bending stiffness</a:t>
            </a:r>
          </a:p>
          <a:p>
            <a:pPr marL="342900" indent="-342900" algn="l">
              <a:lnSpc>
                <a:spcPct val="250000"/>
              </a:lnSpc>
              <a:buFont typeface="+mj-lt"/>
              <a:buAutoNum type="arabicPeriod"/>
            </a:pPr>
            <a:r>
              <a:rPr lang="en-US" sz="1400" dirty="0"/>
              <a:t>Implement Neural ODE to predict bending stiffness</a:t>
            </a:r>
          </a:p>
          <a:p>
            <a:pPr marL="342900" indent="-342900" algn="l">
              <a:lnSpc>
                <a:spcPct val="250000"/>
              </a:lnSpc>
              <a:buFont typeface="+mj-lt"/>
              <a:buAutoNum type="arabicPeriod"/>
            </a:pPr>
            <a:r>
              <a:rPr lang="en-US" sz="1400" dirty="0"/>
              <a:t>Analyze sensitivity of the material properties between Elastosil and Soft Translucent silicone</a:t>
            </a:r>
          </a:p>
        </p:txBody>
      </p:sp>
    </p:spTree>
    <p:extLst>
      <p:ext uri="{BB962C8B-B14F-4D97-AF65-F5344CB8AC3E}">
        <p14:creationId xmlns:p14="http://schemas.microsoft.com/office/powerpoint/2010/main" val="1029747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640077" y="1119351"/>
            <a:ext cx="7772400" cy="3257302"/>
          </a:xfrm>
        </p:spPr>
        <p:txBody>
          <a:bodyPr/>
          <a:lstStyle/>
          <a:p>
            <a:pPr marL="342900" indent="-342900">
              <a:buFont typeface="+mj-lt"/>
              <a:buAutoNum type="arabicPeriod"/>
            </a:pPr>
            <a:r>
              <a:rPr lang="en-US" sz="1100" b="0" i="0" dirty="0">
                <a:solidFill>
                  <a:srgbClr val="222222"/>
                </a:solidFill>
                <a:effectLst/>
                <a:latin typeface="-apple-system"/>
              </a:rPr>
              <a:t>Huang, W., Huang, X., Majidi, C. </a:t>
            </a:r>
            <a:r>
              <a:rPr lang="en-US" sz="1100" b="0" i="1" dirty="0">
                <a:solidFill>
                  <a:srgbClr val="222222"/>
                </a:solidFill>
                <a:effectLst/>
                <a:latin typeface="-apple-system"/>
              </a:rPr>
              <a:t>et al.</a:t>
            </a:r>
            <a:r>
              <a:rPr lang="en-US" sz="1100" b="0" i="0" dirty="0">
                <a:solidFill>
                  <a:srgbClr val="222222"/>
                </a:solidFill>
                <a:effectLst/>
                <a:latin typeface="-apple-system"/>
              </a:rPr>
              <a:t> Dynamic simulation of articulated soft robots. </a:t>
            </a:r>
            <a:r>
              <a:rPr lang="en-US" sz="1100" b="0" i="1" dirty="0">
                <a:solidFill>
                  <a:srgbClr val="222222"/>
                </a:solidFill>
                <a:effectLst/>
                <a:latin typeface="-apple-system"/>
              </a:rPr>
              <a:t>Nat Commun</a:t>
            </a:r>
            <a:r>
              <a:rPr lang="en-US" sz="1100" b="0" i="0" dirty="0">
                <a:solidFill>
                  <a:srgbClr val="222222"/>
                </a:solidFill>
                <a:effectLst/>
                <a:latin typeface="-apple-system"/>
              </a:rPr>
              <a:t> </a:t>
            </a:r>
            <a:r>
              <a:rPr lang="en-US" sz="1100" b="1" i="0" dirty="0">
                <a:solidFill>
                  <a:srgbClr val="222222"/>
                </a:solidFill>
                <a:effectLst/>
                <a:latin typeface="-apple-system"/>
              </a:rPr>
              <a:t>11</a:t>
            </a:r>
            <a:r>
              <a:rPr lang="en-US" sz="1100" b="0" i="0" dirty="0">
                <a:solidFill>
                  <a:srgbClr val="222222"/>
                </a:solidFill>
                <a:effectLst/>
                <a:latin typeface="-apple-system"/>
              </a:rPr>
              <a:t>, 2233 (2020). </a:t>
            </a:r>
            <a:r>
              <a:rPr lang="en-US" sz="1100" b="0" i="0" dirty="0">
                <a:solidFill>
                  <a:srgbClr val="222222"/>
                </a:solidFill>
                <a:effectLst/>
                <a:latin typeface="-apple-system"/>
                <a:hlinkClick r:id="rId2"/>
              </a:rPr>
              <a:t>https://doi.org/10.1038/s41467-020-15651-9</a:t>
            </a:r>
            <a:endParaRPr lang="en-US" sz="1100" b="0" i="0" dirty="0">
              <a:solidFill>
                <a:srgbClr val="222222"/>
              </a:solidFill>
              <a:effectLst/>
              <a:latin typeface="-apple-system"/>
            </a:endParaRPr>
          </a:p>
          <a:p>
            <a:pPr marL="342900" indent="-342900">
              <a:buFont typeface="+mj-lt"/>
              <a:buAutoNum type="arabicPeriod"/>
            </a:pPr>
            <a:r>
              <a:rPr lang="en-US" sz="1100" dirty="0" err="1">
                <a:solidFill>
                  <a:srgbClr val="222222"/>
                </a:solidFill>
                <a:latin typeface="-apple-system"/>
              </a:rPr>
              <a:t>Alici</a:t>
            </a:r>
            <a:r>
              <a:rPr lang="en-US" sz="1100" dirty="0">
                <a:solidFill>
                  <a:srgbClr val="222222"/>
                </a:solidFill>
                <a:latin typeface="-apple-system"/>
              </a:rPr>
              <a:t> et al. Modeling and experimental evaluation of bending behavior of soft pneumatic actuators made of discrete actuation chambers. Soft Robotics Vol. 5, No. 1 (2018). </a:t>
            </a:r>
            <a:r>
              <a:rPr lang="en-US" sz="1100" dirty="0">
                <a:solidFill>
                  <a:srgbClr val="222222"/>
                </a:solidFill>
                <a:latin typeface="-apple-system"/>
                <a:hlinkClick r:id="rId3"/>
              </a:rPr>
              <a:t>https://doi.org/10.1089/soro.2016.0052</a:t>
            </a:r>
            <a:endParaRPr lang="en-US" sz="1100" dirty="0"/>
          </a:p>
          <a:p>
            <a:pPr marL="342900" indent="-342900">
              <a:buFont typeface="+mj-lt"/>
              <a:buAutoNum type="arabicPeriod"/>
            </a:pPr>
            <a:r>
              <a:rPr lang="en-US" sz="1100" dirty="0">
                <a:solidFill>
                  <a:srgbClr val="222222"/>
                </a:solidFill>
                <a:latin typeface="-apple-system"/>
              </a:rPr>
              <a:t>Hao Y, Wang T, Ren Z, et al. Modeling and experiments of a soft robotic gripper in amphibious environments. International Journal of Advanced Robotic Systems. 2017;14(3). </a:t>
            </a:r>
            <a:r>
              <a:rPr lang="en-US" sz="1100" dirty="0">
                <a:solidFill>
                  <a:srgbClr val="222222"/>
                </a:solidFill>
                <a:latin typeface="-apple-system"/>
                <a:hlinkClick r:id="rId4"/>
              </a:rPr>
              <a:t>doi:10.1177/1729881417707148</a:t>
            </a:r>
            <a:endParaRPr lang="en-US" sz="1100" dirty="0">
              <a:solidFill>
                <a:srgbClr val="222222"/>
              </a:solidFill>
              <a:latin typeface="-apple-system"/>
            </a:endParaRPr>
          </a:p>
          <a:p>
            <a:pPr marL="342900" indent="-342900">
              <a:buFont typeface="+mj-lt"/>
              <a:buAutoNum type="arabicPeriod"/>
            </a:pPr>
            <a:r>
              <a:rPr lang="en-US" sz="1100" dirty="0">
                <a:solidFill>
                  <a:srgbClr val="222222"/>
                </a:solidFill>
                <a:latin typeface="-apple-system"/>
              </a:rPr>
              <a:t>Yin </a:t>
            </a:r>
            <a:r>
              <a:rPr lang="en-US" sz="1100" dirty="0" err="1">
                <a:solidFill>
                  <a:srgbClr val="222222"/>
                </a:solidFill>
                <a:latin typeface="-apple-system"/>
              </a:rPr>
              <a:t>Haibin</a:t>
            </a:r>
            <a:r>
              <a:rPr lang="en-US" sz="1100" dirty="0">
                <a:solidFill>
                  <a:srgbClr val="222222"/>
                </a:solidFill>
                <a:latin typeface="-apple-system"/>
              </a:rPr>
              <a:t>, Kong Cheng, Li </a:t>
            </a:r>
            <a:r>
              <a:rPr lang="en-US" sz="1100" dirty="0" err="1">
                <a:solidFill>
                  <a:srgbClr val="222222"/>
                </a:solidFill>
                <a:latin typeface="-apple-system"/>
              </a:rPr>
              <a:t>Junfeng</a:t>
            </a:r>
            <a:r>
              <a:rPr lang="en-US" sz="1100" dirty="0">
                <a:solidFill>
                  <a:srgbClr val="222222"/>
                </a:solidFill>
                <a:latin typeface="-apple-system"/>
              </a:rPr>
              <a:t>, Yang Guilin. Modeling of grasping force for a soft robotic gripper with variable stiffness. Mechanism and Machine Theory, Volume 128, 2018, Pages 254-274, ISSN 0094-114X. </a:t>
            </a:r>
            <a:r>
              <a:rPr lang="en-US" sz="1100" dirty="0">
                <a:solidFill>
                  <a:srgbClr val="222222"/>
                </a:solidFill>
                <a:latin typeface="-apple-system"/>
                <a:hlinkClick r:id="rId5"/>
              </a:rPr>
              <a:t>https://doi.org/10.1016/j.mechmachtheory.2018.05.005</a:t>
            </a:r>
            <a:r>
              <a:rPr lang="en-US" sz="1100" dirty="0">
                <a:solidFill>
                  <a:srgbClr val="222222"/>
                </a:solidFill>
                <a:latin typeface="-apple-system"/>
              </a:rPr>
              <a:t>.</a:t>
            </a:r>
          </a:p>
          <a:p>
            <a:pPr marL="342900" indent="-342900">
              <a:buFont typeface="+mj-lt"/>
              <a:buAutoNum type="arabicPeriod"/>
            </a:pPr>
            <a:r>
              <a:rPr lang="en-US" sz="1100" dirty="0">
                <a:solidFill>
                  <a:srgbClr val="222222"/>
                </a:solidFill>
                <a:latin typeface="-apple-system"/>
              </a:rPr>
              <a:t>Zhou, Y., Headings, L. M., and </a:t>
            </a:r>
            <a:r>
              <a:rPr lang="en-US" sz="1100" dirty="0" err="1">
                <a:solidFill>
                  <a:srgbClr val="222222"/>
                </a:solidFill>
                <a:latin typeface="-apple-system"/>
              </a:rPr>
              <a:t>Dapino</a:t>
            </a:r>
            <a:r>
              <a:rPr lang="en-US" sz="1100" dirty="0">
                <a:solidFill>
                  <a:srgbClr val="222222"/>
                </a:solidFill>
                <a:latin typeface="-apple-system"/>
              </a:rPr>
              <a:t>, M. J. (November 15, 2021). "Modeling of Soft Robotic Grippers Integrated With Fluidic Prestressed Composite Actuators." ASME. J. Mechanisms Robotics. June 2022; 14(3): 031001. </a:t>
            </a:r>
            <a:r>
              <a:rPr lang="en-US" sz="1100" dirty="0">
                <a:solidFill>
                  <a:srgbClr val="222222"/>
                </a:solidFill>
                <a:latin typeface="-apple-system"/>
                <a:hlinkClick r:id="rId6">
                  <a:extLst>
                    <a:ext uri="{A12FA001-AC4F-418D-AE19-62706E023703}">
                      <ahyp:hlinkClr xmlns:ahyp="http://schemas.microsoft.com/office/drawing/2018/hyperlinkcolor" val="tx"/>
                    </a:ext>
                  </a:extLst>
                </a:hlinkClick>
              </a:rPr>
              <a:t>https://doi.org/10.1115/1.4052699</a:t>
            </a:r>
            <a:endParaRPr lang="en-US" sz="1100" dirty="0">
              <a:solidFill>
                <a:srgbClr val="222222"/>
              </a:solidFill>
              <a:latin typeface="-apple-system"/>
            </a:endParaRPr>
          </a:p>
          <a:p>
            <a:pPr marL="342900" indent="-342900">
              <a:buFont typeface="+mj-lt"/>
              <a:buAutoNum type="arabicPeriod"/>
            </a:pPr>
            <a:r>
              <a:rPr lang="en-US" sz="1100" dirty="0">
                <a:solidFill>
                  <a:srgbClr val="222222"/>
                </a:solidFill>
                <a:latin typeface="-apple-system"/>
              </a:rPr>
              <a:t>Y. Zhou, L. M. Headings and M. J. </a:t>
            </a:r>
            <a:r>
              <a:rPr lang="en-US" sz="1100" dirty="0" err="1">
                <a:solidFill>
                  <a:srgbClr val="222222"/>
                </a:solidFill>
                <a:latin typeface="-apple-system"/>
              </a:rPr>
              <a:t>Dapino</a:t>
            </a:r>
            <a:r>
              <a:rPr lang="en-US" sz="1100" dirty="0">
                <a:solidFill>
                  <a:srgbClr val="222222"/>
                </a:solidFill>
                <a:latin typeface="-apple-system"/>
              </a:rPr>
              <a:t>, "Modeling of Fluidic Prestressed Composite Actuators With Application to Soft Robotic Grippers," in IEEE Transactions on Robotics, vol. 38, no. 4, pp. 2166-2178, Aug. 2022, </a:t>
            </a:r>
            <a:r>
              <a:rPr lang="en-US" sz="1100" dirty="0" err="1">
                <a:solidFill>
                  <a:srgbClr val="222222"/>
                </a:solidFill>
                <a:latin typeface="-apple-system"/>
              </a:rPr>
              <a:t>doi</a:t>
            </a:r>
            <a:r>
              <a:rPr lang="en-US" sz="1100" dirty="0">
                <a:solidFill>
                  <a:srgbClr val="222222"/>
                </a:solidFill>
                <a:latin typeface="-apple-system"/>
              </a:rPr>
              <a:t>: 10.1109/TRO.2021.3139770. </a:t>
            </a:r>
          </a:p>
          <a:p>
            <a:pPr marL="342900" indent="-342900">
              <a:buFont typeface="+mj-lt"/>
              <a:buAutoNum type="arabicPeriod"/>
            </a:pPr>
            <a:r>
              <a:rPr lang="es-ES" sz="1100" dirty="0">
                <a:solidFill>
                  <a:srgbClr val="222222"/>
                </a:solidFill>
                <a:latin typeface="-apple-system"/>
              </a:rPr>
              <a:t>J. </a:t>
            </a:r>
            <a:r>
              <a:rPr lang="es-ES" sz="1100" dirty="0" err="1">
                <a:solidFill>
                  <a:srgbClr val="222222"/>
                </a:solidFill>
                <a:latin typeface="-apple-system"/>
              </a:rPr>
              <a:t>Shintake</a:t>
            </a:r>
            <a:r>
              <a:rPr lang="es-ES" sz="1100" dirty="0">
                <a:solidFill>
                  <a:srgbClr val="222222"/>
                </a:solidFill>
                <a:latin typeface="-apple-system"/>
              </a:rPr>
              <a:t>, V. </a:t>
            </a:r>
            <a:r>
              <a:rPr lang="es-ES" sz="1100" dirty="0" err="1">
                <a:solidFill>
                  <a:srgbClr val="222222"/>
                </a:solidFill>
                <a:latin typeface="-apple-system"/>
              </a:rPr>
              <a:t>Cacucciolo</a:t>
            </a:r>
            <a:r>
              <a:rPr lang="es-ES" sz="1100" dirty="0">
                <a:solidFill>
                  <a:srgbClr val="222222"/>
                </a:solidFill>
                <a:latin typeface="-apple-system"/>
              </a:rPr>
              <a:t>, D. </a:t>
            </a:r>
            <a:r>
              <a:rPr lang="es-ES" sz="1100" dirty="0" err="1">
                <a:solidFill>
                  <a:srgbClr val="222222"/>
                </a:solidFill>
                <a:latin typeface="-apple-system"/>
              </a:rPr>
              <a:t>Floreano</a:t>
            </a:r>
            <a:r>
              <a:rPr lang="es-ES" sz="1100" dirty="0">
                <a:solidFill>
                  <a:srgbClr val="222222"/>
                </a:solidFill>
                <a:latin typeface="-apple-system"/>
              </a:rPr>
              <a:t>, H. </a:t>
            </a:r>
            <a:r>
              <a:rPr lang="es-ES" sz="1100" dirty="0" err="1">
                <a:solidFill>
                  <a:srgbClr val="222222"/>
                </a:solidFill>
                <a:latin typeface="-apple-system"/>
              </a:rPr>
              <a:t>Shea</a:t>
            </a:r>
            <a:r>
              <a:rPr lang="es-ES" sz="1100" dirty="0">
                <a:solidFill>
                  <a:srgbClr val="222222"/>
                </a:solidFill>
                <a:latin typeface="-apple-system"/>
              </a:rPr>
              <a:t>, Adv. Mater. 2018, 30, 1707035. </a:t>
            </a:r>
            <a:r>
              <a:rPr lang="es-ES" sz="1100" dirty="0">
                <a:solidFill>
                  <a:srgbClr val="222222"/>
                </a:solidFill>
                <a:latin typeface="-apple-system"/>
                <a:hlinkClick r:id="rId7">
                  <a:extLst>
                    <a:ext uri="{A12FA001-AC4F-418D-AE19-62706E023703}">
                      <ahyp:hlinkClr xmlns:ahyp="http://schemas.microsoft.com/office/drawing/2018/hyperlinkcolor" val="tx"/>
                    </a:ext>
                  </a:extLst>
                </a:hlinkClick>
              </a:rPr>
              <a:t>https://doi.org/10.1002/adma.201707035</a:t>
            </a:r>
            <a:endParaRPr lang="es-ES" sz="1100" dirty="0">
              <a:solidFill>
                <a:srgbClr val="222222"/>
              </a:solidFill>
              <a:latin typeface="-apple-system"/>
            </a:endParaRPr>
          </a:p>
          <a:p>
            <a:pPr marL="342900" indent="-342900">
              <a:buFont typeface="+mj-lt"/>
              <a:buAutoNum type="arabicPeriod"/>
            </a:pPr>
            <a:r>
              <a:rPr lang="en-US" sz="1100" dirty="0">
                <a:solidFill>
                  <a:srgbClr val="222222"/>
                </a:solidFill>
                <a:latin typeface="-apple-system"/>
                <a:hlinkClick r:id="rId8"/>
              </a:rPr>
              <a:t>https://newatlas.com/underwater-exploration-soft-robotic-hands/41433/</a:t>
            </a:r>
            <a:endParaRPr lang="en-US" sz="1100" dirty="0">
              <a:solidFill>
                <a:srgbClr val="222222"/>
              </a:solidFill>
              <a:latin typeface="-apple-system"/>
            </a:endParaRPr>
          </a:p>
        </p:txBody>
      </p:sp>
      <p:sp>
        <p:nvSpPr>
          <p:cNvPr id="4" name="Slide Number Placeholder 3"/>
          <p:cNvSpPr>
            <a:spLocks noGrp="1"/>
          </p:cNvSpPr>
          <p:nvPr>
            <p:ph type="sldNum" sz="quarter" idx="19"/>
          </p:nvPr>
        </p:nvSpPr>
        <p:spPr/>
        <p:txBody>
          <a:bodyPr/>
          <a:lstStyle/>
          <a:p>
            <a:fld id="{B6238B5B-F19C-E947-A0BC-87BD7983F871}" type="slidenum">
              <a:rPr lang="en-US" smtClean="0"/>
              <a:pPr/>
              <a:t>6</a:t>
            </a:fld>
            <a:endParaRPr lang="en-US" dirty="0"/>
          </a:p>
        </p:txBody>
      </p:sp>
      <p:sp>
        <p:nvSpPr>
          <p:cNvPr id="5" name="Title 4"/>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2019388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FA2883-7D1F-16AE-E601-3D00F73B2314}"/>
              </a:ext>
            </a:extLst>
          </p:cNvPr>
          <p:cNvSpPr>
            <a:spLocks noGrp="1"/>
          </p:cNvSpPr>
          <p:nvPr>
            <p:ph type="sldNum" sz="quarter" idx="19"/>
          </p:nvPr>
        </p:nvSpPr>
        <p:spPr/>
        <p:txBody>
          <a:bodyPr/>
          <a:lstStyle/>
          <a:p>
            <a:fld id="{B6238B5B-F19C-E947-A0BC-87BD7983F871}" type="slidenum">
              <a:rPr lang="en-US" smtClean="0"/>
              <a:pPr/>
              <a:t>7</a:t>
            </a:fld>
            <a:endParaRPr lang="en-US" dirty="0"/>
          </a:p>
        </p:txBody>
      </p:sp>
      <p:sp>
        <p:nvSpPr>
          <p:cNvPr id="3" name="Text Placeholder 2">
            <a:extLst>
              <a:ext uri="{FF2B5EF4-FFF2-40B4-BE49-F238E27FC236}">
                <a16:creationId xmlns:a16="http://schemas.microsoft.com/office/drawing/2014/main" id="{4DD94DA6-8084-9DBA-AA86-28FE962CAEF7}"/>
              </a:ext>
            </a:extLst>
          </p:cNvPr>
          <p:cNvSpPr>
            <a:spLocks noGrp="1"/>
          </p:cNvSpPr>
          <p:nvPr>
            <p:ph type="body" sz="quarter" idx="21"/>
          </p:nvPr>
        </p:nvSpPr>
        <p:spPr>
          <a:xfrm>
            <a:off x="1371600" y="850331"/>
            <a:ext cx="6400800" cy="557076"/>
          </a:xfrm>
        </p:spPr>
        <p:txBody>
          <a:bodyPr/>
          <a:lstStyle/>
          <a:p>
            <a:r>
              <a:rPr lang="en-US" dirty="0"/>
              <a:t>Thank you!</a:t>
            </a:r>
          </a:p>
        </p:txBody>
      </p:sp>
      <p:pic>
        <p:nvPicPr>
          <p:cNvPr id="4" name="Picture 2" descr="The soft robotic grippers developed by the team are less heavy-handed than existing solutions">
            <a:extLst>
              <a:ext uri="{FF2B5EF4-FFF2-40B4-BE49-F238E27FC236}">
                <a16:creationId xmlns:a16="http://schemas.microsoft.com/office/drawing/2014/main" id="{00F7271F-E936-0C8A-F609-07BF8D4E91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762" y="1816931"/>
            <a:ext cx="3703320" cy="208456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1D98B2F-DAB2-1DEA-6CD4-F15BA4FCA545}"/>
              </a:ext>
            </a:extLst>
          </p:cNvPr>
          <p:cNvPicPr>
            <a:picLocks noChangeAspect="1"/>
          </p:cNvPicPr>
          <p:nvPr/>
        </p:nvPicPr>
        <p:blipFill>
          <a:blip r:embed="rId3"/>
          <a:srcRect l="50009"/>
          <a:stretch/>
        </p:blipFill>
        <p:spPr>
          <a:xfrm>
            <a:off x="5129150" y="1612169"/>
            <a:ext cx="2643250" cy="2494090"/>
          </a:xfrm>
          <a:prstGeom prst="rect">
            <a:avLst/>
          </a:prstGeom>
        </p:spPr>
      </p:pic>
    </p:spTree>
    <p:extLst>
      <p:ext uri="{BB962C8B-B14F-4D97-AF65-F5344CB8AC3E}">
        <p14:creationId xmlns:p14="http://schemas.microsoft.com/office/powerpoint/2010/main" val="4228966973"/>
      </p:ext>
    </p:extLst>
  </p:cSld>
  <p:clrMapOvr>
    <a:masterClrMapping/>
  </p:clrMapOvr>
</p:sld>
</file>

<file path=ppt/theme/theme1.xml><?xml version="1.0" encoding="utf-8"?>
<a:theme xmlns:a="http://schemas.openxmlformats.org/drawingml/2006/main" name="presentation-01-light">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defRPr sz="1400" dirty="0" err="1" smtClean="0"/>
        </a:defPPr>
      </a:lstStyle>
    </a:txDef>
  </a:objectDefaults>
  <a:extraClrSchemeLst/>
  <a:extLst>
    <a:ext uri="{05A4C25C-085E-4340-85A3-A5531E510DB2}">
      <thm15:themeFamily xmlns:thm15="http://schemas.microsoft.com/office/thememl/2012/main" name="Presentation3" id="{29398D0B-90C9-544C-A6FC-AE19BFCCC692}" vid="{4B4CC681-B77A-AB4C-AD62-92A8F50A32EB}"/>
    </a:ext>
  </a:extLst>
</a:theme>
</file>

<file path=ppt/theme/theme2.xml><?xml version="1.0" encoding="utf-8"?>
<a:theme xmlns:a="http://schemas.openxmlformats.org/drawingml/2006/main" name="presentation-01-dark">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29398D0B-90C9-544C-A6FC-AE19BFCCC692}" vid="{F69EEA45-44B6-3944-BC30-5A6DA2629FF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UCLA PPT master</Template>
  <TotalTime>1420</TotalTime>
  <Words>544</Words>
  <Application>Microsoft Office PowerPoint</Application>
  <PresentationFormat>On-screen Show (16:9)</PresentationFormat>
  <Paragraphs>42</Paragraphs>
  <Slides>7</Slides>
  <Notes>1</Notes>
  <HiddenSlides>0</HiddenSlides>
  <MMClips>2</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-apple-system</vt:lpstr>
      <vt:lpstr>Arial</vt:lpstr>
      <vt:lpstr>Calibri</vt:lpstr>
      <vt:lpstr>Helvetica</vt:lpstr>
      <vt:lpstr>Helvetica Regular</vt:lpstr>
      <vt:lpstr>presentation-01-light</vt:lpstr>
      <vt:lpstr>presentation-01-dark</vt:lpstr>
      <vt:lpstr>PowerPoint Presentation</vt:lpstr>
      <vt:lpstr>Objective</vt:lpstr>
      <vt:lpstr>Model Setup</vt:lpstr>
      <vt:lpstr>Gripper Motion Simulation</vt:lpstr>
      <vt:lpstr>Scope of Improvement</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Premkumar S</dc:creator>
  <cp:lastModifiedBy>Premkumar S</cp:lastModifiedBy>
  <cp:revision>20</cp:revision>
  <dcterms:created xsi:type="dcterms:W3CDTF">2024-11-03T17:28:38Z</dcterms:created>
  <dcterms:modified xsi:type="dcterms:W3CDTF">2024-11-25T19:45:04Z</dcterms:modified>
</cp:coreProperties>
</file>