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98" d="100"/>
          <a:sy n="98"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857174"/>
          <c:y val="0.24121536"/>
          <c:w val="0.8012769"/>
          <c:h val="0.60841024"/>
        </c:manualLayout>
      </c:layout>
      <c:barChart>
        <c:barDir val="col"/>
        <c:grouping val="clustered"/>
        <c:varyColors val="0"/>
        <c:ser>
          <c:idx val="0"/>
          <c:order val="0"/>
          <c:tx>
            <c:v>1</c:v>
          </c:tx>
          <c:spPr>
            <a:solidFill>
              <a:srgbClr val="4F81B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v>2</c:v>
          </c:tx>
          <c:spPr>
            <a:solidFill>
              <a:srgbClr val="C0504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v>3</c:v>
          </c:tx>
          <c:spPr>
            <a:solidFill>
              <a:srgbClr val="9BBB59"/>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v>4</c:v>
          </c:tx>
          <c:spPr>
            <a:solidFill>
              <a:srgbClr val="8064A2"/>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v>5</c:v>
          </c:tx>
          <c:spPr>
            <a:solidFill>
              <a:srgbClr val="4BACC6"/>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gapWidth val="150"/>
        <c:axId val="0"/>
        <c:axId val="1"/>
      </c:barChart>
      <c:catAx>
        <c:axId val="0"/>
        <c:scaling>
          <c:orientation val="minMax"/>
        </c:scaling>
        <c:delete val="0"/>
        <c:axPos val="b"/>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numFmt formatCode="General" sourceLinked="0"/>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solidFill>
          <a:srgbClr val="FFFFFF"/>
        </a:solidFill>
      </c:spPr>
    </c:plotArea>
    <c:legend>
      <c:legendPos val="r"/>
      <c:layout/>
      <c:overlay val="0"/>
      <c:spPr>
        <a:noFill/>
        <a:ln>
          <a:noFill/>
        </a:ln>
      </c:spPr>
      <c:txPr>
        <a:bodyPr/>
        <a:lstStyle/>
        <a:p>
          <a:pPr>
            <a:defRPr sz="10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9/5/2024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473772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54206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5513917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7594426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021945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20848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194647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021944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543351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323745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878210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507094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673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5725634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580944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434301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484253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4743442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054642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271392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9958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015522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912987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02999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149613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067919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2762071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e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PREM KUMAR.S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312215338/asunm148722cca011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 Com (Computer Application)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J. H. A. Agarsen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4376436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矩形"/>
          <p:cNvSpPr>
            <a:spLocks/>
          </p:cNvSpPr>
          <p:nvPr/>
        </p:nvSpPr>
        <p:spPr>
          <a:xfrm rot="0">
            <a:off x="1666844" y="1643050"/>
            <a:ext cx="4714908" cy="535531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1)Kaggle</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2)</a:t>
            </a:r>
            <a:r>
              <a:rPr lang="en-US" altLang="zh-CN" sz="1800" b="0" i="1" u="none" strike="noStrike" kern="1200" cap="none" spc="0" baseline="0">
                <a:solidFill>
                  <a:schemeClr val="tx1"/>
                </a:solidFill>
                <a:latin typeface="Calibri" pitchFamily="0" charset="0"/>
                <a:ea typeface="宋体" pitchFamily="0" charset="0"/>
                <a:cs typeface="Calibri" pitchFamily="0" charset="0"/>
              </a:rPr>
              <a:t>edunet</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3)Employee data set</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1)Employee Id</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2)Employee type</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3)Performance level etc..</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Analyze</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Pivot table</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Graph</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Slicer</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Editing</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Fonts</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Filter</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Highlight</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Formulas</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None/>
            </a:pP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4758352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2"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4" name="图表"/>
          <p:cNvGraphicFramePr/>
          <p:nvPr/>
        </p:nvGraphicFramePr>
        <p:xfrm>
          <a:off x="881026" y="1428736"/>
          <a:ext cx="7643866" cy="4429156"/>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59845588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6" name="矩形"/>
          <p:cNvSpPr>
            <a:spLocks/>
          </p:cNvSpPr>
          <p:nvPr/>
        </p:nvSpPr>
        <p:spPr>
          <a:xfrm rot="0">
            <a:off x="1166778" y="1714488"/>
            <a:ext cx="7929618" cy="34163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9965579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8242401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5236707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166778" y="2357430"/>
            <a:ext cx="5429288"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In the Excel analysis shows Employee performance rating. In this analysis tell there are medium rated employees only more, others rating are not like that.</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
        <p:nvSpPr>
          <p:cNvPr id="115" name="矩形"/>
          <p:cNvSpPr>
            <a:spLocks/>
          </p:cNvSpPr>
          <p:nvPr/>
        </p:nvSpPr>
        <p:spPr>
          <a:xfrm rot="0">
            <a:off x="1095340" y="4143380"/>
            <a:ext cx="5143537"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In the analysis the high and very high level rating is very low and low level rating is second place.  We must improve this table.</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133400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9" name="组合"/>
          <p:cNvGrpSpPr>
            <a:grpSpLocks/>
          </p:cNvGrpSpPr>
          <p:nvPr/>
        </p:nvGrpSpPr>
        <p:grpSpPr>
          <a:xfrm>
            <a:off x="8658225" y="2647950"/>
            <a:ext cx="3533775" cy="3810000"/>
            <a:chOff x="8658225" y="2647950"/>
            <a:chExt cx="3533775" cy="381000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4"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5" name="矩形"/>
          <p:cNvSpPr>
            <a:spLocks/>
          </p:cNvSpPr>
          <p:nvPr/>
        </p:nvSpPr>
        <p:spPr>
          <a:xfrm rot="0">
            <a:off x="1166778" y="3000372"/>
            <a:ext cx="5572164"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This project is analyzing the Rating of employees either male or female employees.  It is used to find the Employee performance.</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7793957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2" name="图片" descr="OIP.jfif"/>
          <p:cNvPicPr>
            <a:picLocks noChangeAspect="1"/>
          </p:cNvPicPr>
          <p:nvPr/>
        </p:nvPicPr>
        <p:blipFill>
          <a:blip r:embed="rId2" cstate="print"/>
          <a:stretch>
            <a:fillRect/>
          </a:stretch>
        </p:blipFill>
        <p:spPr>
          <a:xfrm rot="0">
            <a:off x="1309653" y="1571613"/>
            <a:ext cx="7403335" cy="4857784"/>
          </a:xfrm>
          <a:prstGeom prst="rect"/>
          <a:noFill/>
          <a:ln w="12700" cmpd="sng" cap="flat">
            <a:noFill/>
            <a:prstDash val="solid"/>
            <a:miter/>
          </a:ln>
        </p:spPr>
      </p:pic>
    </p:spTree>
    <p:extLst>
      <p:ext uri="{BB962C8B-B14F-4D97-AF65-F5344CB8AC3E}">
        <p14:creationId xmlns:p14="http://schemas.microsoft.com/office/powerpoint/2010/main" val="174187040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3"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7"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0">
            <a:off x="3452794" y="2285992"/>
            <a:ext cx="4929221" cy="34163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Conditional formatting – missing</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Formula – Performance level</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Pivot Table – Summary</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Graph – Data visualization</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5821586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2" name="矩形"/>
          <p:cNvSpPr>
            <a:spLocks/>
          </p:cNvSpPr>
          <p:nvPr/>
        </p:nvSpPr>
        <p:spPr>
          <a:xfrm rot="0">
            <a:off x="1309653" y="2428868"/>
            <a:ext cx="5572164"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Employee dataset I got from kaggle, it has 26 features I am using 9 features. The employee Id in number, name is in text, using employee type, business unit, Employee status, Performance score, Employee rating are used to analyzed</a:t>
            </a:r>
            <a:r>
              <a:rPr lang="en-US" altLang="zh-CN" sz="2400" b="0" i="1" u="none" strike="noStrike" kern="1200" cap="none" spc="0" baseline="0">
                <a:solidFill>
                  <a:schemeClr val="tx1"/>
                </a:solidFill>
                <a:latin typeface="Calibri" pitchFamily="0" charset="0"/>
                <a:ea typeface="宋体" pitchFamily="0" charset="0"/>
                <a:cs typeface="Calibri" pitchFamily="0" charset="0"/>
              </a:rPr>
              <a:t>.</a:t>
            </a:r>
            <a:r>
              <a:rPr lang="en-US" altLang="zh-CN" sz="2400" b="0" i="1"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1344643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7"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8"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1" name="矩形"/>
          <p:cNvSpPr>
            <a:spLocks/>
          </p:cNvSpPr>
          <p:nvPr/>
        </p:nvSpPr>
        <p:spPr>
          <a:xfrm rot="0">
            <a:off x="2381224" y="2428868"/>
            <a:ext cx="6286544" cy="83099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Performance Level Column =IFS(Z8&gt;=5,”VERY HIGH’,Z8&gt;=4,”HIGH”,Z8&gt;=3,”MED”,”TRUE”,”LOW”)</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9510883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253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21</cp:revision>
  <dcterms:created xsi:type="dcterms:W3CDTF">2024-03-29T15:07:22Z</dcterms:created>
  <dcterms:modified xsi:type="dcterms:W3CDTF">2024-09-05T01:15:44Z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