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4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=""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=""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=""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emkumar567/NM-PROJECT-SPAM-EMAIL-DETECTING-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sys-9\Downloads\WhatsApp%20Video%202024-04-23%20at%2011.15.04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S.PREMKUMAR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au510321114004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ARULMIGU MEENAKSHI AMMAN COLLEGE OF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518659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RAMER BOSE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C56FBD3-D046-9A62-C0D8-E2AFF5B1B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68C03611-BD79-86F0-930E-A689AD91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A42DCE06-B7ED-B551-71F3-7F3E73BB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910" y="1669578"/>
            <a:ext cx="11152682" cy="436559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1.Project </a:t>
            </a:r>
            <a:r>
              <a:rPr lang="en-US" sz="2800" b="1" dirty="0" smtClean="0"/>
              <a:t>Githublink,S.PREMKUMAR,2024</a:t>
            </a:r>
            <a:endParaRPr lang="en-US" sz="2800" dirty="0" smtClean="0"/>
          </a:p>
          <a:p>
            <a:r>
              <a:rPr lang="en-US" sz="2800" b="1" dirty="0" smtClean="0"/>
              <a:t>2.Project video recorded link </a:t>
            </a:r>
            <a:r>
              <a:rPr lang="en-US" sz="2800" b="1" dirty="0" smtClean="0"/>
              <a:t>github,S.PREMKUMAR,2024</a:t>
            </a:r>
            <a:endParaRPr lang="en-US" sz="2800" dirty="0" smtClean="0"/>
          </a:p>
          <a:p>
            <a:r>
              <a:rPr lang="en-US" sz="2800" b="1" dirty="0" smtClean="0"/>
              <a:t>3.Project PPT &amp; Report </a:t>
            </a:r>
            <a:r>
              <a:rPr lang="en-US" sz="2800" b="1" dirty="0" smtClean="0"/>
              <a:t>githublink,S.PREMKUMAR,2024</a:t>
            </a:r>
            <a:endParaRPr lang="en-US" sz="2800" dirty="0" smtClean="0"/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632E3AF-FCB3-6F27-8094-81945D2A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F1289A4-7F3D-4CFD-A137-F06EE7AB9950}"/>
              </a:ext>
            </a:extLst>
          </p:cNvPr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081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GitHub Link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ever-increasing volume of spam emails poses a significant challenge for email users and organizations alike. Spam disrupts workflow, consumes valuable storage space, and can expose users to phishing scams, malware, and other security risks.</a:t>
            </a:r>
          </a:p>
          <a:p>
            <a:r>
              <a:rPr lang="en-US" sz="2800" dirty="0"/>
              <a:t>Current spam filtering methods, often rule-based, struggle to keep pace with evolving spam tactics employed by spammers. These tactics include:</a:t>
            </a:r>
          </a:p>
          <a:p>
            <a:r>
              <a:rPr lang="en-US" sz="2800" b="1" dirty="0"/>
              <a:t>Sophisticated content:</a:t>
            </a:r>
            <a:r>
              <a:rPr lang="en-US" sz="2800" dirty="0"/>
              <a:t> Spammers use dynamic content, obfuscated text, and images to bypass traditional filters.</a:t>
            </a:r>
          </a:p>
          <a:p>
            <a:r>
              <a:rPr lang="en-US" sz="2800" b="1" dirty="0"/>
              <a:t>Personalized attacks:</a:t>
            </a:r>
            <a:r>
              <a:rPr lang="en-US" sz="2800" dirty="0"/>
              <a:t> Spam emails are increasingly targeted towards specific individuals, making them appear more legitimate.</a:t>
            </a:r>
          </a:p>
          <a:p>
            <a:r>
              <a:rPr lang="en-US" sz="2800" b="1" dirty="0"/>
              <a:t>Evolving techniques:</a:t>
            </a:r>
            <a:r>
              <a:rPr lang="en-US" sz="2800" dirty="0"/>
              <a:t> Spammers constantly develop new methods to bypass existing detection mechanisms.</a:t>
            </a:r>
          </a:p>
          <a:p>
            <a:r>
              <a:rPr lang="en-US" sz="2800" b="1" dirty="0"/>
              <a:t>This necessitates a more intelligent and adaptable approach to spam detection.</a:t>
            </a:r>
            <a:endParaRPr lang="en-US" sz="2800" dirty="0"/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/>
              <a:t>Problem:</a:t>
            </a:r>
            <a:r>
              <a:rPr lang="en-US" sz="2800" dirty="0"/>
              <a:t> Spam emails flood inboxes, wasting time, storage, and posing security risks. Current methods struggle to keep up with evolving spam tactics.</a:t>
            </a:r>
          </a:p>
          <a:p>
            <a:r>
              <a:rPr lang="en-US" sz="2800" b="1" dirty="0"/>
              <a:t>Solution:</a:t>
            </a:r>
            <a:r>
              <a:rPr lang="en-US" sz="2800" dirty="0"/>
              <a:t> We propose an AI &amp; ML powered spam detection model. This model will:</a:t>
            </a:r>
          </a:p>
          <a:p>
            <a:r>
              <a:rPr lang="en-US" sz="2800" dirty="0"/>
              <a:t>Be trained on a massive dataset of labeled emails (spam and legitimate).</a:t>
            </a:r>
          </a:p>
          <a:p>
            <a:r>
              <a:rPr lang="en-US" sz="2800" dirty="0"/>
              <a:t>Analyze email features like text content, sender info, and attachments.</a:t>
            </a:r>
          </a:p>
          <a:p>
            <a:r>
              <a:rPr lang="en-US" sz="2800" dirty="0"/>
              <a:t>Continuously learn and adapt to identify new spam tactics.</a:t>
            </a:r>
          </a:p>
          <a:p>
            <a:r>
              <a:rPr lang="en-US" sz="2800" b="1" dirty="0"/>
              <a:t>Benefits:</a:t>
            </a:r>
            <a:endParaRPr lang="en-US" sz="2800" dirty="0"/>
          </a:p>
          <a:p>
            <a:r>
              <a:rPr lang="en-US" sz="2800" dirty="0"/>
              <a:t>Higher spam detection accuracy.</a:t>
            </a:r>
          </a:p>
          <a:p>
            <a:r>
              <a:rPr lang="en-US" sz="2800" dirty="0"/>
              <a:t>Adaptability to combat evolving spam techniques.</a:t>
            </a:r>
          </a:p>
          <a:p>
            <a:r>
              <a:rPr lang="en-US" sz="2800" dirty="0"/>
              <a:t>Reduced user burden with less spam in inboxes.</a:t>
            </a:r>
          </a:p>
          <a:p>
            <a:r>
              <a:rPr lang="en-US" sz="2800" dirty="0"/>
              <a:t>Enhanced security by filtering out phishing attempts.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r>
              <a:rPr lang="en-IN" b="1" dirty="0"/>
              <a:t>Algorithm:</a:t>
            </a:r>
            <a:endParaRPr lang="en-IN" dirty="0"/>
          </a:p>
          <a:p>
            <a:r>
              <a:rPr lang="en-IN" dirty="0"/>
              <a:t>Briefly list chosen ML algorithms (e.g., Naive Bayes, SVM).</a:t>
            </a:r>
          </a:p>
          <a:p>
            <a:r>
              <a:rPr lang="en-IN" dirty="0"/>
              <a:t>Highlight their strengths for spam detection (e.g., text data efficiency).</a:t>
            </a:r>
          </a:p>
          <a:p>
            <a:r>
              <a:rPr lang="en-IN" b="1" dirty="0"/>
              <a:t>Deployment:</a:t>
            </a:r>
            <a:endParaRPr lang="en-IN" dirty="0"/>
          </a:p>
          <a:p>
            <a:r>
              <a:rPr lang="en-IN" dirty="0"/>
              <a:t>Depending on your project, choose one or more options:</a:t>
            </a:r>
          </a:p>
          <a:p>
            <a:pPr lvl="1"/>
            <a:r>
              <a:rPr lang="en-IN" dirty="0"/>
              <a:t>Standalone app for spam classification.</a:t>
            </a:r>
          </a:p>
          <a:p>
            <a:pPr lvl="1"/>
            <a:r>
              <a:rPr lang="en-IN" dirty="0"/>
              <a:t>API for email service provider integration.</a:t>
            </a:r>
          </a:p>
          <a:p>
            <a:pPr lvl="1"/>
            <a:r>
              <a:rPr lang="en-IN" dirty="0"/>
              <a:t>Cloud deployment for scalability.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GitHub Link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274BA4BA-49EB-73A8-5C58-6DF5FBCE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github.com/premkumar567/NM-PROJECT-SPAM-EMAIL-DETECTING-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Demo(Recorded Video)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38E8653D-1130-51D3-7167-6529A49A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9" name="WhatsApp Video 2024-04-23 at 11.15.04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32184" y="2286000"/>
            <a:ext cx="7455877" cy="41007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272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r>
              <a:rPr lang="en-US" sz="2800" b="1" dirty="0"/>
              <a:t>Success:</a:t>
            </a:r>
            <a:r>
              <a:rPr lang="en-US" sz="2800" dirty="0"/>
              <a:t> Our AI &amp; ML model achieved a high [mention accuracy/precision/recall/F1 score] in identifying spam emails. This significantly reduces user burden and enhances security.</a:t>
            </a:r>
          </a:p>
          <a:p>
            <a:r>
              <a:rPr lang="en-US" sz="2800" b="1" dirty="0"/>
              <a:t>The Future:</a:t>
            </a:r>
            <a:r>
              <a:rPr lang="en-US" sz="2800" dirty="0"/>
              <a:t> We plan to explore further improvements like [mention specific areas] and integrate the model for real-world impact.</a:t>
            </a:r>
          </a:p>
          <a:p>
            <a:r>
              <a:rPr lang="en-US" sz="2800" b="1" dirty="0"/>
              <a:t>Overall:</a:t>
            </a:r>
            <a:r>
              <a:rPr lang="en-US" sz="2800" dirty="0"/>
              <a:t> This project demonstrates the power of AI &amp; ML in combating spam, leading to a more secure and productive email experience.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r>
              <a:rPr lang="en-US" sz="2800" dirty="0"/>
              <a:t>The war on spam continues! Here's what's next:</a:t>
            </a:r>
          </a:p>
          <a:p>
            <a:r>
              <a:rPr lang="en-US" sz="2800" b="1" dirty="0"/>
              <a:t>Advanced AI:</a:t>
            </a:r>
            <a:r>
              <a:rPr lang="en-US" sz="2800" dirty="0"/>
              <a:t> Use even stronger models to outsmart spammers.</a:t>
            </a:r>
          </a:p>
          <a:p>
            <a:r>
              <a:rPr lang="en-US" sz="2800" b="1" dirty="0"/>
              <a:t>Adapting to Change:</a:t>
            </a:r>
            <a:r>
              <a:rPr lang="en-US" sz="2800" dirty="0"/>
              <a:t> Train the model to stay ahead of new spam tricks.</a:t>
            </a:r>
          </a:p>
          <a:p>
            <a:r>
              <a:rPr lang="en-US" sz="2800" b="1" dirty="0"/>
              <a:t>Beyond Spam:</a:t>
            </a:r>
            <a:r>
              <a:rPr lang="en-US" sz="2800" dirty="0"/>
              <a:t> Detect phishing attempts and harmful content.</a:t>
            </a:r>
          </a:p>
          <a:p>
            <a:r>
              <a:rPr lang="en-US" sz="2800" b="1" dirty="0"/>
              <a:t>Wider Reach:</a:t>
            </a:r>
            <a:r>
              <a:rPr lang="en-US" sz="2800" dirty="0"/>
              <a:t> Handle spam in multiple languages.</a:t>
            </a:r>
          </a:p>
          <a:p>
            <a:r>
              <a:rPr lang="en-US" sz="2800" b="1" dirty="0"/>
              <a:t>Real-World Use:</a:t>
            </a:r>
            <a:r>
              <a:rPr lang="en-US" sz="2800" dirty="0"/>
              <a:t> Integrate the model for wider impact.</a:t>
            </a:r>
          </a:p>
          <a:p>
            <a:r>
              <a:rPr lang="en-US" sz="2800" dirty="0"/>
              <a:t>These future steps will make your AI &amp; ML spam fighter even more </a:t>
            </a:r>
            <a:r>
              <a:rPr lang="en-US" sz="2800" dirty="0" err="1"/>
              <a:t>po</a:t>
            </a:r>
            <a:endParaRPr lang="en-US" sz="2800" dirty="0"/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485</Words>
  <Application>Microsoft Office PowerPoint</Application>
  <PresentationFormat>Custom</PresentationFormat>
  <Paragraphs>75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TITLE</vt:lpstr>
      <vt:lpstr>OUTLINE</vt:lpstr>
      <vt:lpstr>Problem Statement</vt:lpstr>
      <vt:lpstr>Proposed Solution</vt:lpstr>
      <vt:lpstr>Algorithm &amp; Deployment</vt:lpstr>
      <vt:lpstr>GitHub Link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Windows User</cp:lastModifiedBy>
  <cp:revision>88</cp:revision>
  <dcterms:created xsi:type="dcterms:W3CDTF">2021-04-26T07:43:48Z</dcterms:created>
  <dcterms:modified xsi:type="dcterms:W3CDTF">2024-04-24T06:07:55Z</dcterms:modified>
</cp:coreProperties>
</file>