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18"/>
  </p:notesMasterIdLst>
  <p:handoutMasterIdLst>
    <p:handoutMasterId r:id="rId19"/>
  </p:handoutMasterIdLst>
  <p:sldIdLst>
    <p:sldId id="281" r:id="rId5"/>
    <p:sldId id="355" r:id="rId6"/>
    <p:sldId id="354" r:id="rId7"/>
    <p:sldId id="361" r:id="rId8"/>
    <p:sldId id="362" r:id="rId9"/>
    <p:sldId id="363" r:id="rId10"/>
    <p:sldId id="364" r:id="rId11"/>
    <p:sldId id="365" r:id="rId12"/>
    <p:sldId id="366" r:id="rId13"/>
    <p:sldId id="367" r:id="rId14"/>
    <p:sldId id="368" r:id="rId15"/>
    <p:sldId id="369" r:id="rId16"/>
    <p:sldId id="3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60" userDrawn="1">
          <p15:clr>
            <a:srgbClr val="A4A3A4"/>
          </p15:clr>
        </p15:guide>
        <p15:guide id="2" pos="7392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>
        <p:guide pos="360"/>
        <p:guide pos="7392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EB018AA-DEA7-448F-AE2F-C3D13A0F02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B87A71-96EB-4108-95A3-855A4C3601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47F05-0506-494A-8060-3F395B947DF9}" type="datetimeFigureOut">
              <a:rPr lang="en-US" smtClean="0"/>
              <a:t>4/16/2025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45591A-E83D-4F8A-B064-12B29D3154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AF2308-535F-471C-9423-3467454C92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1E857-36B8-43F1-9D87-FE508167BC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2314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C0A13-3F3D-45D4-B17C-1E0ACF36A6FB}" type="datetimeFigureOut">
              <a:rPr lang="en-US" smtClean="0"/>
              <a:t>4/16/2025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AAAB6-A2C6-4A85-A3A1-98EFBA61C9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752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effectLst/>
              <a:latin typeface="Segoe UI" panose="020B0502040204020203" pitchFamily="34" charset="0"/>
            </a:endParaRPr>
          </a:p>
          <a:p>
            <a:r>
              <a:rPr lang="en-US" dirty="0"/>
              <a:t>ID=d924773e-9a16-4d6d-9803-8cb819e99682
Recipe=text_billboard
Type=TextOnly
Variant=0
FamilyID=AccentBoxWalbaum_Zero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AA36B1-75F6-458C-B388-8BC01E9857C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20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C5C50C9-5CB7-4938-BEDF-DD2FC7529FA9}"/>
              </a:ext>
            </a:extLst>
          </p:cNvPr>
          <p:cNvSpPr/>
          <p:nvPr userDrawn="1"/>
        </p:nvSpPr>
        <p:spPr>
          <a:xfrm>
            <a:off x="1528762" y="1473243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368" y="1664208"/>
            <a:ext cx="8586216" cy="2176272"/>
          </a:xfrm>
        </p:spPr>
        <p:txBody>
          <a:bodyPr anchor="ctr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7168" y="4142232"/>
            <a:ext cx="7223760" cy="685800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64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78408"/>
            <a:ext cx="4059936" cy="1106424"/>
          </a:xfrm>
        </p:spPr>
        <p:txBody>
          <a:bodyPr anchor="ctr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59152"/>
            <a:ext cx="4059936" cy="342900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1120" y="566928"/>
            <a:ext cx="2871216" cy="234086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43016" y="566928"/>
            <a:ext cx="2871216" cy="234086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EDCB6-603C-4A22-80E6-232A6202452A}"/>
              </a:ext>
            </a:extLst>
          </p:cNvPr>
          <p:cNvSpPr/>
          <p:nvPr userDrawn="1"/>
        </p:nvSpPr>
        <p:spPr>
          <a:xfrm>
            <a:off x="877459" y="2121408"/>
            <a:ext cx="395865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843016" y="3108960"/>
            <a:ext cx="5989320" cy="305409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7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7324344" y="630936"/>
            <a:ext cx="4517136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0" y="978408"/>
            <a:ext cx="3721608" cy="1106424"/>
          </a:xfrm>
        </p:spPr>
        <p:txBody>
          <a:bodyPr anchor="ctr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7328" y="630936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1480" y="630936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7260336" y="117957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1480" y="3438144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5280B1-DD77-4ADB-A6FC-71309BCB66E1}"/>
              </a:ext>
            </a:extLst>
          </p:cNvPr>
          <p:cNvSpPr/>
          <p:nvPr userDrawn="1"/>
        </p:nvSpPr>
        <p:spPr>
          <a:xfrm>
            <a:off x="7792216" y="2185416"/>
            <a:ext cx="3683187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67328" y="3438144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0D33A8D-B0BB-4920-AAC4-6EE9952AA55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772400" y="3099816"/>
            <a:ext cx="3721100" cy="447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FC2F80E1-DA5D-4EBA-BDBC-FFD24776ED0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772400" y="4215384"/>
            <a:ext cx="3721100" cy="447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536A3E74-5D94-4FE5-A5F8-7DA032AD48A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772400" y="5321808"/>
            <a:ext cx="3721100" cy="447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14">
            <a:extLst>
              <a:ext uri="{FF2B5EF4-FFF2-40B4-BE49-F238E27FC236}">
                <a16:creationId xmlns:a16="http://schemas.microsoft.com/office/drawing/2014/main" id="{A36D2011-9E99-44AA-8612-4EEBAAA5D036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772400" y="2532888"/>
            <a:ext cx="457200" cy="457200"/>
          </a:xfrm>
        </p:spPr>
        <p:txBody>
          <a:bodyPr anchor="ctr"/>
          <a:lstStyle>
            <a:lvl1pPr algn="ctr">
              <a:buNone/>
              <a:defRPr sz="9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4" name="Picture Placeholder 14">
            <a:extLst>
              <a:ext uri="{FF2B5EF4-FFF2-40B4-BE49-F238E27FC236}">
                <a16:creationId xmlns:a16="http://schemas.microsoft.com/office/drawing/2014/main" id="{80B0958E-0709-4604-ADAF-A6137275F31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72400" y="3630168"/>
            <a:ext cx="457200" cy="457200"/>
          </a:xfrm>
        </p:spPr>
        <p:txBody>
          <a:bodyPr anchor="ctr"/>
          <a:lstStyle>
            <a:lvl1pPr algn="ctr">
              <a:buNone/>
              <a:defRPr sz="9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5" name="Picture Placeholder 14">
            <a:extLst>
              <a:ext uri="{FF2B5EF4-FFF2-40B4-BE49-F238E27FC236}">
                <a16:creationId xmlns:a16="http://schemas.microsoft.com/office/drawing/2014/main" id="{F4A09204-1398-472F-B713-0AD4918877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772400" y="4754880"/>
            <a:ext cx="457200" cy="457200"/>
          </a:xfrm>
        </p:spPr>
        <p:txBody>
          <a:bodyPr anchor="ctr"/>
          <a:lstStyle>
            <a:lvl1pPr algn="ctr">
              <a:buNone/>
              <a:defRPr sz="900"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439343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94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377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24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24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064" y="1078992"/>
            <a:ext cx="6272784" cy="1536192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4064" y="3355848"/>
            <a:ext cx="6272784" cy="2825496"/>
          </a:xfrm>
        </p:spPr>
        <p:txBody>
          <a:bodyPr/>
          <a:lstStyle>
            <a:lvl1pPr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1648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C47E32-D289-4A1B-A3C7-A355CD5572E8}"/>
              </a:ext>
            </a:extLst>
          </p:cNvPr>
          <p:cNvSpPr/>
          <p:nvPr userDrawn="1"/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603504"/>
            <a:ext cx="4050792" cy="5577840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58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36192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72784" cy="2825496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5272" y="6356350"/>
            <a:ext cx="128016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850392" y="36576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0960" y="4352544"/>
            <a:ext cx="4507992" cy="250545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80960" y="0"/>
            <a:ext cx="4507992" cy="412394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FA3CC7-31ED-4E5A-87A6-AA1D8F4251FC}"/>
              </a:ext>
            </a:extLst>
          </p:cNvPr>
          <p:cNvSpPr/>
          <p:nvPr userDrawn="1"/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7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541A812-4D3F-4D65-BA64-BA64E37F2C1D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7013448" cy="2990088"/>
          </a:xfrm>
        </p:spPr>
        <p:txBody>
          <a:bodyPr anchor="ctr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13648" y="1938528"/>
            <a:ext cx="2688336" cy="2990088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16BBE9-8A9C-450B-A235-677945C7ED44}"/>
              </a:ext>
            </a:extLst>
          </p:cNvPr>
          <p:cNvSpPr/>
          <p:nvPr userDrawn="1"/>
        </p:nvSpPr>
        <p:spPr>
          <a:xfrm>
            <a:off x="609084" y="2965074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55E7BF-3629-4C02-98DF-CFC1C93CE036}"/>
              </a:ext>
            </a:extLst>
          </p:cNvPr>
          <p:cNvSpPr/>
          <p:nvPr userDrawn="1"/>
        </p:nvSpPr>
        <p:spPr>
          <a:xfrm rot="5400000">
            <a:off x="7360539" y="3424428"/>
            <a:ext cx="210312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354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1852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86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673635DF-99E4-4A0C-A272-D9FF87695DE7}"/>
              </a:ext>
            </a:extLst>
          </p:cNvPr>
          <p:cNvSpPr/>
          <p:nvPr userDrawn="1"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90C76F-6331-4485-AA5B-D61483481F68}"/>
              </a:ext>
            </a:extLst>
          </p:cNvPr>
          <p:cNvSpPr/>
          <p:nvPr userDrawn="1"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CB2BA4C-9ADA-41DB-B758-9E3CFECD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0957ADB-410A-48BE-AA95-3A708314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112591B-8032-4FDF-9B26-8F505642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52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2F4163-FF9F-453F-99BB-82B8FDB0A1F9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239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7607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84555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763C05-47FB-4725-A20D-066889246220}"/>
              </a:ext>
            </a:extLst>
          </p:cNvPr>
          <p:cNvSpPr/>
          <p:nvPr userDrawn="1"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9EDC39EC-C00D-4DE8-8828-E0E5AD579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" name="Picture Placeholder 14">
            <a:extLst>
              <a:ext uri="{FF2B5EF4-FFF2-40B4-BE49-F238E27FC236}">
                <a16:creationId xmlns:a16="http://schemas.microsoft.com/office/drawing/2014/main" id="{AC393A50-B0FA-44B0-850A-6E748DECA20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99923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3" name="Picture Placeholder 14">
            <a:extLst>
              <a:ext uri="{FF2B5EF4-FFF2-40B4-BE49-F238E27FC236}">
                <a16:creationId xmlns:a16="http://schemas.microsoft.com/office/drawing/2014/main" id="{C19D18E3-AE27-4902-A5E1-1E388C8CA886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026871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C4A1E4D4-19E0-496B-BBAF-99A720781C00}"/>
              </a:ext>
            </a:extLst>
          </p:cNvPr>
          <p:cNvSpPr>
            <a:spLocks noGrp="1"/>
          </p:cNvSpPr>
          <p:nvPr>
            <p:ph type="dt" sz="half" idx="32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0281C10-EAAA-4F45-8CC9-87F9F9116C21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89175D6-43FD-42A2-8595-893FC3BFCDF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28F74B10-F76D-4BBB-A284-01D5A0DF8BC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431536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8" name="Text Placeholder 35">
            <a:extLst>
              <a:ext uri="{FF2B5EF4-FFF2-40B4-BE49-F238E27FC236}">
                <a16:creationId xmlns:a16="http://schemas.microsoft.com/office/drawing/2014/main" id="{BD245DC2-6D7B-4AEE-B8EE-0D0E473AFFF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45552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28069EAF-8C82-49CC-8A38-2ACAD26F7DE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268712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DAA3B1CD-59B3-4B73-B91A-88CED1D8FDD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94360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C1FED6B0-DEB7-46E3-8038-FE6788AC24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008376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3151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93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2372650"/>
            <a:ext cx="329184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3203688"/>
            <a:ext cx="3291840" cy="2968512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07992" y="2372650"/>
            <a:ext cx="329184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07992" y="3203687"/>
            <a:ext cx="329184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E04853A-B5A7-418B-B49F-E718136614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39912" y="2372650"/>
            <a:ext cx="329184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D08E5547-BBB9-4D87-A012-6BC6B13308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39912" y="3203687"/>
            <a:ext cx="329184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26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13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30" r:id="rId2"/>
    <p:sldLayoutId id="2147483731" r:id="rId3"/>
    <p:sldLayoutId id="2147483723" r:id="rId4"/>
    <p:sldLayoutId id="2147483722" r:id="rId5"/>
    <p:sldLayoutId id="2147483732" r:id="rId6"/>
    <p:sldLayoutId id="2147483736" r:id="rId7"/>
    <p:sldLayoutId id="2147483725" r:id="rId8"/>
    <p:sldLayoutId id="2147483733" r:id="rId9"/>
    <p:sldLayoutId id="2147483734" r:id="rId10"/>
    <p:sldLayoutId id="2147483735" r:id="rId11"/>
    <p:sldLayoutId id="2147483726" r:id="rId12"/>
    <p:sldLayoutId id="2147483727" r:id="rId13"/>
    <p:sldLayoutId id="2147483728" r:id="rId14"/>
    <p:sldLayoutId id="2147483729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D9D20-B4BB-42AA-8DDD-68CC9F1D95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jQuery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9E8FDB-60EE-45AE-BB89-9A561A61C2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Premkumar Mistry</a:t>
            </a:r>
          </a:p>
        </p:txBody>
      </p:sp>
    </p:spTree>
    <p:extLst>
      <p:ext uri="{BB962C8B-B14F-4D97-AF65-F5344CB8AC3E}">
        <p14:creationId xmlns:p14="http://schemas.microsoft.com/office/powerpoint/2010/main" val="183373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DCEE1A-15A7-E091-BD38-5EF4D51E4F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E7E3B-F948-318C-D7D3-A23120680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388" y="0"/>
            <a:ext cx="9562293" cy="1536192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3600" b="1" dirty="0"/>
              <a:t>jQuery Event Methods</a:t>
            </a:r>
            <a:endParaRPr kumimoji="0" lang="en-US" altLang="en-US" sz="8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53E2EB-FC0B-FBC8-86FA-CA725B04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9ACFB5F-8DEE-0247-4025-BF0A2616C1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24388" y="1536192"/>
            <a:ext cx="11767612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click()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Triggered when an element is clicked.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$("button").click(function() { alert("Button clicked!"); });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hover()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Triggered when an element is hovered over.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$("button").hover(function() { $(this).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css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("background-color", "yellow"); });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846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5B6439-EB1E-2992-4AF8-52FB21B2DF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EADE2-8B9E-1BAD-316A-26CFDD137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388" y="0"/>
            <a:ext cx="9562293" cy="1536192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jQuery Effects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1A3FD-5F3D-8AD0-9548-C66D9C78E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91C8679-2194-8D0A-1131-B174219D7D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9681" y="2153116"/>
            <a:ext cx="12565996" cy="430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Hide and Show</a:t>
            </a: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$("#element").hide(); // Hides an element $("#element").show(); // Shows an element 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Fading: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$("#element").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fadeIn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(); // Fades in an element $("#element").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fadeOut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(); // Fades out an element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370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5AEFE-E7BA-C786-4938-DD5BFD2623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1A9BB-8531-1C1E-99A8-FB8C65AA6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388" y="0"/>
            <a:ext cx="9562293" cy="1536192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Code Link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AC4D6-3592-E3AD-0969-024CEA412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08F2A96-766D-7A3E-93E8-AE3C4B0382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9705" y="2063253"/>
            <a:ext cx="1256599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https://github.com/premkumarmistry/jquery</a:t>
            </a:r>
          </a:p>
        </p:txBody>
      </p:sp>
    </p:spTree>
    <p:extLst>
      <p:ext uri="{BB962C8B-B14F-4D97-AF65-F5344CB8AC3E}">
        <p14:creationId xmlns:p14="http://schemas.microsoft.com/office/powerpoint/2010/main" val="3498230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8D600F-D575-62EC-2259-BDBC849288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E131D-6870-7917-ADE3-51FDC8C52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894" y="1443318"/>
            <a:ext cx="9562293" cy="1536192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Thank you..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B4321A-FD68-118E-FFC2-BB0756FCA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895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4A85B-2AC6-4E29-B074-AB92F8FA9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200" dirty="0">
                <a:latin typeface="+mj-lt"/>
              </a:rPr>
              <a:t>Agenda</a:t>
            </a:r>
            <a:endParaRPr lang="en-US" dirty="0"/>
          </a:p>
        </p:txBody>
      </p:sp>
      <p:pic>
        <p:nvPicPr>
          <p:cNvPr id="11" name="Picture Placeholder 10" descr="team work hand gesture">
            <a:extLst>
              <a:ext uri="{FF2B5EF4-FFF2-40B4-BE49-F238E27FC236}">
                <a16:creationId xmlns:a16="http://schemas.microsoft.com/office/drawing/2014/main" id="{41749033-B92E-4E63-82DE-801849DA2B1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16" r="16"/>
          <a:stretch/>
        </p:blipFill>
        <p:spPr/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AB0EB-0819-41F4-99E9-C02FA0DAF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IN" dirty="0"/>
              <a:t>Introduction to jQuery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dirty="0"/>
              <a:t>Why jQuery, features of jQuery library,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dirty="0"/>
              <a:t>Downloading jQuery &amp; jQuery CDN, jQuery Syntax &amp; jQuery Selectors, jQuery Event Methods &amp; their syntaxes,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dirty="0"/>
              <a:t>jQuery Effects: Hide and Show, Fading, Sliding, Animation, stop(),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5C423-85DE-48DB-8096-152D738B7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4E39E-D8A0-4428-97D8-FE5452322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FA539-2DA6-4197-AA13-56E0C339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1C14-7F4D-4D43-AB31-14E1B4AA1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389" y="0"/>
            <a:ext cx="7509376" cy="1536192"/>
          </a:xfrm>
        </p:spPr>
        <p:txBody>
          <a:bodyPr/>
          <a:lstStyle/>
          <a:p>
            <a:r>
              <a:rPr lang="en-IN" b="1" dirty="0"/>
              <a:t>Introduction to jQuery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59246-61F9-4344-994B-CAC75B95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F89D165-2B44-6C82-E5AA-413F36355B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5959" y="1955145"/>
            <a:ext cx="11140082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Definition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jQuery is a fast, small, and feature-rich JavaScript library.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Purpose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Simplifies tasks like HTML document traversal, event handling, and animation.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Compatibility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Works across multiple browsers and devices.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Usage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Widely used for web development to create interactive and dynamic websites.</a:t>
            </a:r>
          </a:p>
        </p:txBody>
      </p:sp>
    </p:spTree>
    <p:extLst>
      <p:ext uri="{BB962C8B-B14F-4D97-AF65-F5344CB8AC3E}">
        <p14:creationId xmlns:p14="http://schemas.microsoft.com/office/powerpoint/2010/main" val="1471384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C80C5F-D955-BB6E-4D7B-284F3158AA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5755D-4085-2A72-A9E4-A8E7398DC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389" y="0"/>
            <a:ext cx="7509376" cy="1536192"/>
          </a:xfrm>
        </p:spPr>
        <p:txBody>
          <a:bodyPr/>
          <a:lstStyle/>
          <a:p>
            <a:r>
              <a:rPr lang="en-IN" b="1" dirty="0"/>
              <a:t>Why jQuery?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DAB103-ABB4-3758-ECCC-56621C691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EF095EC-2EBE-20A7-BA6D-C0FC404C6E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24389" y="1955145"/>
            <a:ext cx="11774113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Cross-Browser Compatibility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jQuery handles many browser inconsistencies.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Simplified Syntax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It simplifies common JavaScript tasks like DOM manipulation and event handling.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Rich Features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Offers features like animations, AJAX requests, and event handling.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Easy Integration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Easy to include and start using with minimal setup.</a:t>
            </a:r>
          </a:p>
        </p:txBody>
      </p:sp>
    </p:spTree>
    <p:extLst>
      <p:ext uri="{BB962C8B-B14F-4D97-AF65-F5344CB8AC3E}">
        <p14:creationId xmlns:p14="http://schemas.microsoft.com/office/powerpoint/2010/main" val="3834361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9E9C41-D521-5F5D-8BD9-E7D3BF2248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11A25-B615-1ACF-2017-8FADF37EA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388" y="0"/>
            <a:ext cx="9562293" cy="1536192"/>
          </a:xfrm>
        </p:spPr>
        <p:txBody>
          <a:bodyPr/>
          <a:lstStyle/>
          <a:p>
            <a:r>
              <a:rPr lang="en-IN" b="1" dirty="0"/>
              <a:t>Features of jQuery Library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FFA1A7-6F70-982A-DCFF-1A75D91E7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C702612-E827-8768-33D7-0D3532A2D7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24388" y="1530225"/>
            <a:ext cx="11498671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DOM Manipulation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Allows dynamic manipulation of HTML and CSS.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Event Handling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Simplifies adding event listeners like click, hover,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Animations and Effects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Easy ways to create visual effects like hide, show, slide, fade,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AJAX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Simplified methods to make asynchronous HTTP requests.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Utilities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Offers utilities for handling JSON, arrays, and other data structures.</a:t>
            </a:r>
          </a:p>
        </p:txBody>
      </p:sp>
    </p:spTree>
    <p:extLst>
      <p:ext uri="{BB962C8B-B14F-4D97-AF65-F5344CB8AC3E}">
        <p14:creationId xmlns:p14="http://schemas.microsoft.com/office/powerpoint/2010/main" val="2700836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54AF75-70D3-A0CF-AF41-2AEF31B1C5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F5BDE-7A32-DEBD-7DCC-C2E38B830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388" y="0"/>
            <a:ext cx="9562293" cy="1536192"/>
          </a:xfrm>
        </p:spPr>
        <p:txBody>
          <a:bodyPr/>
          <a:lstStyle/>
          <a:p>
            <a:r>
              <a:rPr lang="en-US" b="1" dirty="0"/>
              <a:t>Adding jQuery to Web Pages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BB33D3-A200-BE51-B461-1FB94FBED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0825B70-F876-2DF6-5AE8-E96E4619A4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17555" y="1843272"/>
            <a:ext cx="9775433" cy="4385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Option 1: Downloading jQuery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 to jQuery's official website.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Download the latest version of jQuery (minified or uncompressed).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Include it in your HTML file: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&lt;script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src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="path/to/jquery.min.js"&gt;&lt;/script&gt; 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80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149EE1-C3E9-1566-ABA8-FEE9B8FEF2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E8889-DEA6-795D-B087-5B0A77C43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388" y="0"/>
            <a:ext cx="9562293" cy="1536192"/>
          </a:xfrm>
        </p:spPr>
        <p:txBody>
          <a:bodyPr/>
          <a:lstStyle/>
          <a:p>
            <a:r>
              <a:rPr lang="en-US" b="1" dirty="0"/>
              <a:t>Adding jQuery to Web Pages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774AB2-D24F-A225-FD89-3794573B0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7923F69-DF08-51C2-72D5-F6B49690ED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55893" y="2211668"/>
            <a:ext cx="11536107" cy="3200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Option 2: Using jQuery CDN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Content Delivery Network (CDN) serves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jQuery from a remote server: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&lt;script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src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="https://code.jquery.com/jquery-3.6.0.min.js"&gt;&lt;/script&gt;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05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3DA9F5-0CEE-F75C-5D99-130AE716C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6FD8A-63C4-9C49-D6FF-7B72A389C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388" y="0"/>
            <a:ext cx="9562293" cy="1536192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jQuery Syntax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DA31BF-DA53-7A3A-C346-6FA017E3F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0562DF6-34F4-43C8-A2FE-04B53CEA62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62335" y="2221213"/>
            <a:ext cx="11366033" cy="4124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$(selector).action();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solidFill>
                <a:srgbClr val="FF0000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$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Refers to jQuery.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selector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Used to select HTML elements.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action()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function or method to apply to the selected element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428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3AC02D-0789-7CF2-E93B-AF2A91D863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10479-2809-AFE1-9F68-FFC254DA8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388" y="0"/>
            <a:ext cx="9562293" cy="1536192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Jquery</a:t>
            </a:r>
            <a:r>
              <a:rPr kumimoji="0" lang="en-US" altLang="en-US" sz="5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Selectors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0BAAC-0DDC-39E3-02A8-9B8177D50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212C1C2-EADF-991A-1327-6AA62F1EE5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7141" y="1314782"/>
            <a:ext cx="12302378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Select elements by their tag, class, or id.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$("p") // Selects all &lt;p&gt; elements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solidFill>
                <a:srgbClr val="FF0000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$(".class") // Selects all elements with class "class"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solidFill>
                <a:srgbClr val="FF0000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$("#id") // Selects the element with id "id"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Multiple Selectors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$("p, .class") // Selects all &lt;p&gt; elements and elements class "class"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05177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0D7697-8E53-4EA8-8CBB-9C19575257B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DF0A252-5923-47A2-A53A-F9BF729089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927DC71-2909-427C-BDB0-3E47E210151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AccentBox presentation</Template>
  <TotalTime>62</TotalTime>
  <Words>601</Words>
  <Application>Microsoft Office PowerPoint</Application>
  <PresentationFormat>Widescreen</PresentationFormat>
  <Paragraphs>109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Unicode MS</vt:lpstr>
      <vt:lpstr>Avenir Next LT Pro</vt:lpstr>
      <vt:lpstr>Calibri</vt:lpstr>
      <vt:lpstr>Segoe UI</vt:lpstr>
      <vt:lpstr>AccentBoxVTI</vt:lpstr>
      <vt:lpstr>jQuery</vt:lpstr>
      <vt:lpstr>Agenda</vt:lpstr>
      <vt:lpstr>Introduction to jQuery</vt:lpstr>
      <vt:lpstr>Why jQuery?</vt:lpstr>
      <vt:lpstr>Features of jQuery Library</vt:lpstr>
      <vt:lpstr>Adding jQuery to Web Pages</vt:lpstr>
      <vt:lpstr>Adding jQuery to Web Pages</vt:lpstr>
      <vt:lpstr>jQuery Syntax</vt:lpstr>
      <vt:lpstr>Jquery Selectors</vt:lpstr>
      <vt:lpstr>jQuery Event Methods</vt:lpstr>
      <vt:lpstr>jQuery Effects</vt:lpstr>
      <vt:lpstr>Code Link</vt:lpstr>
      <vt:lpstr>Thank you..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Prem Mistry</dc:creator>
  <cp:lastModifiedBy>Prem Mistry</cp:lastModifiedBy>
  <cp:revision>3</cp:revision>
  <dcterms:created xsi:type="dcterms:W3CDTF">2025-04-16T14:14:43Z</dcterms:created>
  <dcterms:modified xsi:type="dcterms:W3CDTF">2025-04-16T16:01:10Z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