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924" y="519703"/>
            <a:ext cx="10689590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1987" y="2081314"/>
            <a:ext cx="8649335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282" y="385932"/>
            <a:ext cx="85001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7275" algn="l"/>
              </a:tabLst>
            </a:pP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2539" y="2112733"/>
            <a:ext cx="7843520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ts val="252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STUDENT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NAME: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PREMKUMAR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50800">
              <a:lnSpc>
                <a:spcPts val="6840"/>
              </a:lnSpc>
            </a:pPr>
            <a:r>
              <a:rPr sz="2400" b="1" spc="-15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EGIST</a:t>
            </a:r>
            <a:r>
              <a:rPr sz="2400" b="1" spc="-290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NO: </a:t>
            </a:r>
            <a:r>
              <a:rPr lang="en-IN" sz="2400" dirty="0">
                <a:latin typeface="Arial"/>
                <a:cs typeface="Arial"/>
              </a:rPr>
              <a:t>24131030500121025</a:t>
            </a:r>
            <a:endParaRPr lang="en-IN" sz="2400" b="1" dirty="0">
              <a:latin typeface="Arial"/>
              <a:cs typeface="Arial"/>
            </a:endParaRPr>
          </a:p>
          <a:p>
            <a:pPr marL="50800">
              <a:lnSpc>
                <a:spcPts val="6840"/>
              </a:lnSpc>
            </a:pPr>
            <a:r>
              <a:rPr sz="2400" b="1" dirty="0">
                <a:latin typeface="Arial"/>
                <a:cs typeface="Arial"/>
              </a:rPr>
              <a:t>NMID: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225496259BBAE0BBAEB4255EA38CE1E5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DEPARTMENT: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BCA(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Bachelor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Application)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COLLEGE: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Government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College,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Chidambaram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706" y="597982"/>
            <a:ext cx="56603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120" dirty="0"/>
              <a:t> </a:t>
            </a:r>
            <a:r>
              <a:rPr dirty="0"/>
              <a:t>portfolio</a:t>
            </a:r>
            <a:r>
              <a:rPr spc="125" dirty="0"/>
              <a:t> </a:t>
            </a:r>
            <a:r>
              <a:rPr dirty="0"/>
              <a:t>website</a:t>
            </a:r>
            <a:r>
              <a:rPr spc="125" dirty="0"/>
              <a:t> </a:t>
            </a:r>
            <a:r>
              <a:rPr dirty="0"/>
              <a:t>reflects</a:t>
            </a:r>
            <a:r>
              <a:rPr spc="125" dirty="0"/>
              <a:t> </a:t>
            </a:r>
            <a:r>
              <a:rPr dirty="0"/>
              <a:t>my</a:t>
            </a:r>
            <a:r>
              <a:rPr spc="125" dirty="0"/>
              <a:t> </a:t>
            </a:r>
            <a:r>
              <a:rPr dirty="0"/>
              <a:t>technical</a:t>
            </a:r>
            <a:r>
              <a:rPr spc="125" dirty="0"/>
              <a:t> </a:t>
            </a:r>
            <a:r>
              <a:rPr spc="-10" dirty="0"/>
              <a:t>knowledge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design</a:t>
            </a:r>
            <a:r>
              <a:rPr spc="10" dirty="0"/>
              <a:t> </a:t>
            </a:r>
            <a:r>
              <a:rPr dirty="0"/>
              <a:t>ability.</a:t>
            </a:r>
            <a:r>
              <a:rPr spc="10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not</a:t>
            </a:r>
            <a:r>
              <a:rPr spc="10" dirty="0"/>
              <a:t> </a:t>
            </a:r>
            <a:r>
              <a:rPr dirty="0"/>
              <a:t>only</a:t>
            </a:r>
            <a:r>
              <a:rPr spc="10" dirty="0"/>
              <a:t> </a:t>
            </a:r>
            <a:r>
              <a:rPr dirty="0"/>
              <a:t>acts</a:t>
            </a:r>
            <a:r>
              <a:rPr spc="5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10" dirty="0"/>
              <a:t>resume </a:t>
            </a:r>
            <a:r>
              <a:rPr dirty="0"/>
              <a:t>but</a:t>
            </a:r>
            <a:r>
              <a:rPr spc="-30" dirty="0"/>
              <a:t> </a:t>
            </a:r>
            <a:r>
              <a:rPr dirty="0"/>
              <a:t>also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foundation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future</a:t>
            </a:r>
            <a:r>
              <a:rPr spc="-25" dirty="0"/>
              <a:t> </a:t>
            </a:r>
            <a:r>
              <a:rPr dirty="0"/>
              <a:t>projects</a:t>
            </a:r>
            <a:r>
              <a:rPr spc="-30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I</a:t>
            </a:r>
            <a:r>
              <a:rPr spc="-25" dirty="0"/>
              <a:t> can </a:t>
            </a:r>
            <a:r>
              <a:rPr dirty="0"/>
              <a:t>expand</a:t>
            </a:r>
            <a:r>
              <a:rPr spc="15" dirty="0"/>
              <a:t>  </a:t>
            </a:r>
            <a:r>
              <a:rPr dirty="0"/>
              <a:t>by</a:t>
            </a:r>
            <a:r>
              <a:rPr spc="20" dirty="0"/>
              <a:t>  </a:t>
            </a:r>
            <a:r>
              <a:rPr dirty="0"/>
              <a:t>adding</a:t>
            </a:r>
            <a:r>
              <a:rPr spc="20" dirty="0"/>
              <a:t>  </a:t>
            </a:r>
            <a:r>
              <a:rPr dirty="0"/>
              <a:t>new</a:t>
            </a:r>
            <a:r>
              <a:rPr spc="15" dirty="0"/>
              <a:t>  </a:t>
            </a:r>
            <a:r>
              <a:rPr dirty="0"/>
              <a:t>features</a:t>
            </a:r>
            <a:r>
              <a:rPr spc="20" dirty="0"/>
              <a:t>  </a:t>
            </a:r>
            <a:r>
              <a:rPr dirty="0"/>
              <a:t>such</a:t>
            </a:r>
            <a:r>
              <a:rPr spc="20" dirty="0"/>
              <a:t>  </a:t>
            </a:r>
            <a:r>
              <a:rPr dirty="0"/>
              <a:t>as</a:t>
            </a:r>
            <a:r>
              <a:rPr spc="20" dirty="0"/>
              <a:t>  </a:t>
            </a:r>
            <a:r>
              <a:rPr dirty="0"/>
              <a:t>a</a:t>
            </a:r>
            <a:r>
              <a:rPr spc="15" dirty="0"/>
              <a:t>  </a:t>
            </a:r>
            <a:r>
              <a:rPr spc="-10" dirty="0"/>
              <a:t>project </a:t>
            </a:r>
            <a:r>
              <a:rPr dirty="0"/>
              <a:t>gallery,</a:t>
            </a:r>
            <a:r>
              <a:rPr spc="70" dirty="0"/>
              <a:t>  </a:t>
            </a:r>
            <a:r>
              <a:rPr dirty="0"/>
              <a:t>blogs,</a:t>
            </a:r>
            <a:r>
              <a:rPr spc="70" dirty="0"/>
              <a:t>  </a:t>
            </a:r>
            <a:r>
              <a:rPr dirty="0"/>
              <a:t>or</a:t>
            </a:r>
            <a:r>
              <a:rPr spc="75" dirty="0"/>
              <a:t>  </a:t>
            </a:r>
            <a:r>
              <a:rPr dirty="0"/>
              <a:t>interactive</a:t>
            </a:r>
            <a:r>
              <a:rPr spc="70" dirty="0"/>
              <a:t>  </a:t>
            </a:r>
            <a:r>
              <a:rPr dirty="0"/>
              <a:t>elements.</a:t>
            </a:r>
            <a:r>
              <a:rPr spc="70" dirty="0"/>
              <a:t>  </a:t>
            </a:r>
            <a:r>
              <a:rPr dirty="0"/>
              <a:t>The</a:t>
            </a:r>
            <a:r>
              <a:rPr spc="75" dirty="0"/>
              <a:t>  </a:t>
            </a:r>
            <a:r>
              <a:rPr spc="-10" dirty="0"/>
              <a:t>project </a:t>
            </a:r>
            <a:r>
              <a:rPr dirty="0"/>
              <a:t>demonstrates</a:t>
            </a:r>
            <a:r>
              <a:rPr spc="50" dirty="0"/>
              <a:t>  </a:t>
            </a:r>
            <a:r>
              <a:rPr dirty="0"/>
              <a:t>that</a:t>
            </a:r>
            <a:r>
              <a:rPr spc="55" dirty="0"/>
              <a:t>  </a:t>
            </a:r>
            <a:r>
              <a:rPr dirty="0"/>
              <a:t>I</a:t>
            </a:r>
            <a:r>
              <a:rPr spc="55" dirty="0"/>
              <a:t>  </a:t>
            </a:r>
            <a:r>
              <a:rPr dirty="0"/>
              <a:t>can</a:t>
            </a:r>
            <a:r>
              <a:rPr spc="50" dirty="0"/>
              <a:t>  </a:t>
            </a:r>
            <a:r>
              <a:rPr dirty="0"/>
              <a:t>independently</a:t>
            </a:r>
            <a:r>
              <a:rPr spc="55" dirty="0"/>
              <a:t>  </a:t>
            </a:r>
            <a:r>
              <a:rPr dirty="0"/>
              <a:t>design</a:t>
            </a:r>
            <a:r>
              <a:rPr spc="55" dirty="0"/>
              <a:t>  </a:t>
            </a:r>
            <a:r>
              <a:rPr spc="-25" dirty="0"/>
              <a:t>and </a:t>
            </a:r>
            <a:r>
              <a:rPr dirty="0"/>
              <a:t>develop</a:t>
            </a:r>
            <a:r>
              <a:rPr spc="204" dirty="0"/>
              <a:t>  </a:t>
            </a:r>
            <a:r>
              <a:rPr dirty="0"/>
              <a:t>a</a:t>
            </a:r>
            <a:r>
              <a:rPr spc="210" dirty="0"/>
              <a:t>  </a:t>
            </a:r>
            <a:r>
              <a:rPr dirty="0"/>
              <a:t>functional</a:t>
            </a:r>
            <a:r>
              <a:rPr spc="210" dirty="0"/>
              <a:t>  </a:t>
            </a:r>
            <a:r>
              <a:rPr dirty="0"/>
              <a:t>website</a:t>
            </a:r>
            <a:r>
              <a:rPr spc="210" dirty="0"/>
              <a:t>  </a:t>
            </a:r>
            <a:r>
              <a:rPr dirty="0"/>
              <a:t>while</a:t>
            </a:r>
            <a:r>
              <a:rPr spc="210" dirty="0"/>
              <a:t>  </a:t>
            </a:r>
            <a:r>
              <a:rPr dirty="0"/>
              <a:t>following</a:t>
            </a:r>
            <a:r>
              <a:rPr spc="210" dirty="0"/>
              <a:t>  </a:t>
            </a:r>
            <a:r>
              <a:rPr spc="-20" dirty="0"/>
              <a:t>best </a:t>
            </a:r>
            <a:r>
              <a:rPr dirty="0"/>
              <a:t>practices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web</a:t>
            </a:r>
            <a:r>
              <a:rPr spc="-75" dirty="0"/>
              <a:t> </a:t>
            </a:r>
            <a:r>
              <a:rPr spc="-10" dirty="0"/>
              <a:t>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178" y="550150"/>
            <a:ext cx="48228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67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2706" y="1664436"/>
            <a:ext cx="7230109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Digital</a:t>
            </a:r>
            <a:r>
              <a:rPr sz="5400" b="1" spc="-50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Portfolio</a:t>
            </a:r>
            <a:endParaRPr sz="54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3560"/>
              </a:spcBef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digital</a:t>
            </a:r>
            <a:r>
              <a:rPr sz="2800" spc="-3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portfolio</a:t>
            </a:r>
            <a:r>
              <a:rPr sz="2800" spc="-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3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3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online</a:t>
            </a:r>
            <a:r>
              <a:rPr sz="2800" spc="-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collection</a:t>
            </a:r>
            <a:r>
              <a:rPr sz="2800" spc="-35" dirty="0">
                <a:latin typeface="Arial"/>
                <a:cs typeface="Arial"/>
              </a:rPr>
              <a:t> 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your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work,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skills,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achievements,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experiences, </a:t>
            </a:r>
            <a:r>
              <a:rPr sz="2800" dirty="0">
                <a:latin typeface="Arial"/>
                <a:cs typeface="Arial"/>
              </a:rPr>
              <a:t>presented</a:t>
            </a:r>
            <a:r>
              <a:rPr sz="2800" spc="5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5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structured</a:t>
            </a:r>
            <a:r>
              <a:rPr sz="2800" spc="5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</a:t>
            </a:r>
            <a:r>
              <a:rPr sz="2800" spc="5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5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showcase </a:t>
            </a:r>
            <a:r>
              <a:rPr sz="2800" dirty="0">
                <a:latin typeface="Arial"/>
                <a:cs typeface="Arial"/>
              </a:rPr>
              <a:t>your</a:t>
            </a:r>
            <a:r>
              <a:rPr sz="2800" spc="484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abilities</a:t>
            </a:r>
            <a:r>
              <a:rPr sz="2800" spc="49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484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others</a:t>
            </a:r>
            <a:r>
              <a:rPr sz="2800" spc="49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(like</a:t>
            </a:r>
            <a:r>
              <a:rPr sz="2800" spc="49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employers, clients,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collaborators).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983023"/>
            <a:ext cx="36582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0050" y="2081314"/>
            <a:ext cx="478663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07034" algn="l"/>
              </a:tabLst>
            </a:pPr>
            <a:r>
              <a:rPr sz="2800" dirty="0">
                <a:latin typeface="Arial"/>
                <a:cs typeface="Arial"/>
              </a:rPr>
              <a:t>Project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dirty="0">
                <a:latin typeface="Arial"/>
                <a:cs typeface="Arial"/>
              </a:rPr>
              <a:t>Tools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Technologies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dirty="0">
                <a:latin typeface="Arial"/>
                <a:cs typeface="Arial"/>
              </a:rPr>
              <a:t>Portfolio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Layout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dirty="0">
                <a:latin typeface="Arial"/>
                <a:cs typeface="Arial"/>
              </a:rPr>
              <a:t>Features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Functionality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spc="-10" dirty="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spc="-10" dirty="0">
                <a:latin typeface="Arial"/>
                <a:cs typeface="Arial"/>
              </a:rPr>
              <a:t>Screenshots</a:t>
            </a:r>
            <a:endParaRPr sz="2800">
              <a:latin typeface="Arial"/>
              <a:cs typeface="Arial"/>
            </a:endParaRPr>
          </a:p>
          <a:p>
            <a:pPr marL="407034" indent="-394335">
              <a:lnSpc>
                <a:spcPct val="100000"/>
              </a:lnSpc>
              <a:buAutoNum type="arabicPeriod"/>
              <a:tabLst>
                <a:tab pos="407034" algn="l"/>
              </a:tabLst>
            </a:pPr>
            <a:r>
              <a:rPr sz="2800" spc="-10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105" y="380415"/>
            <a:ext cx="87344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06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2561" y="1680616"/>
            <a:ext cx="90601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42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This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personal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portfolio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website</a:t>
            </a:r>
            <a:r>
              <a:rPr sz="2800" spc="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created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highlight</a:t>
            </a:r>
            <a:r>
              <a:rPr sz="2800" spc="25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my</a:t>
            </a:r>
            <a:r>
              <a:rPr sz="2800" spc="254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skills,</a:t>
            </a:r>
            <a:r>
              <a:rPr sz="2800" spc="25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education,</a:t>
            </a:r>
            <a:r>
              <a:rPr sz="2800" spc="254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25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achievements</a:t>
            </a:r>
            <a:r>
              <a:rPr sz="2800" spc="254" dirty="0">
                <a:latin typeface="Arial"/>
                <a:cs typeface="Arial"/>
              </a:rPr>
              <a:t>  </a:t>
            </a:r>
            <a:r>
              <a:rPr sz="2800" spc="-2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computer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science.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online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resume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where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present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myself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professional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4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creative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way.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4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portfolio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provides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4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structured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platform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sharing </a:t>
            </a:r>
            <a:r>
              <a:rPr sz="2800" dirty="0">
                <a:latin typeface="Arial"/>
                <a:cs typeface="Arial"/>
              </a:rPr>
              <a:t>personal</a:t>
            </a:r>
            <a:r>
              <a:rPr sz="2800" spc="7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details,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academic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information,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technical </a:t>
            </a:r>
            <a:r>
              <a:rPr sz="2800" dirty="0">
                <a:latin typeface="Arial"/>
                <a:cs typeface="Arial"/>
              </a:rPr>
              <a:t>expertise,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making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easier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recruiters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employers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understand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profile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glance.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2455" algn="l"/>
                <a:tab pos="5180965" algn="l"/>
              </a:tabLst>
            </a:pPr>
            <a:r>
              <a:rPr spc="-10" dirty="0"/>
              <a:t>TOOLS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9950" y="1900224"/>
            <a:ext cx="752602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815" indent="-666115">
              <a:lnSpc>
                <a:spcPct val="100000"/>
              </a:lnSpc>
              <a:spcBef>
                <a:spcPts val="100"/>
              </a:spcBef>
              <a:buFont typeface="Arial"/>
              <a:buChar char="*"/>
              <a:tabLst>
                <a:tab pos="678815" algn="l"/>
                <a:tab pos="2371725" algn="l"/>
                <a:tab pos="3314700" algn="l"/>
                <a:tab pos="5224780" algn="l"/>
                <a:tab pos="6346190" algn="l"/>
              </a:tabLst>
            </a:pPr>
            <a:r>
              <a:rPr sz="2800" spc="-10" dirty="0">
                <a:latin typeface="Arial"/>
                <a:cs typeface="Arial"/>
              </a:rPr>
              <a:t>HTML5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structure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*"/>
            </a:pPr>
            <a:endParaRPr sz="2800">
              <a:latin typeface="Arial"/>
              <a:cs typeface="Arial"/>
            </a:endParaRPr>
          </a:p>
          <a:p>
            <a:pPr marL="426084" indent="-413384">
              <a:lnSpc>
                <a:spcPct val="100000"/>
              </a:lnSpc>
              <a:buFont typeface="Arial"/>
              <a:buChar char="*"/>
              <a:tabLst>
                <a:tab pos="426084" algn="l"/>
                <a:tab pos="1629410" algn="l"/>
                <a:tab pos="2319655" algn="l"/>
                <a:tab pos="3602354" algn="l"/>
                <a:tab pos="4470400" algn="l"/>
                <a:tab pos="6464935" algn="l"/>
              </a:tabLst>
            </a:pPr>
            <a:r>
              <a:rPr sz="2800" spc="-20" dirty="0">
                <a:latin typeface="Arial"/>
                <a:cs typeface="Arial"/>
              </a:rPr>
              <a:t>CSS3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styling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responsive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*"/>
            </a:pPr>
            <a:endParaRPr sz="2800">
              <a:latin typeface="Arial"/>
              <a:cs typeface="Arial"/>
            </a:endParaRPr>
          </a:p>
          <a:p>
            <a:pPr marL="12700" marR="6350" indent="558165">
              <a:lnSpc>
                <a:spcPct val="100000"/>
              </a:lnSpc>
              <a:buFont typeface="Arial"/>
              <a:buChar char="*"/>
              <a:tabLst>
                <a:tab pos="570865" algn="l"/>
                <a:tab pos="2648585" algn="l"/>
                <a:tab pos="3759835" algn="l"/>
                <a:tab pos="4575810" algn="l"/>
                <a:tab pos="5984240" algn="l"/>
                <a:tab pos="7095490" algn="l"/>
              </a:tabLst>
            </a:pPr>
            <a:r>
              <a:rPr sz="2800" spc="-10" dirty="0">
                <a:latin typeface="Arial"/>
                <a:cs typeface="Arial"/>
              </a:rPr>
              <a:t>JavaScript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(can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be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added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later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interactivity)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*"/>
            </a:pPr>
            <a:endParaRPr sz="28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Font typeface="Arial"/>
              <a:buChar char="*"/>
              <a:tabLst>
                <a:tab pos="248920" algn="l"/>
              </a:tabLst>
            </a:pPr>
            <a:r>
              <a:rPr sz="2800" dirty="0">
                <a:latin typeface="Arial"/>
                <a:cs typeface="Arial"/>
              </a:rPr>
              <a:t>TrebEdit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editor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94" y="501443"/>
            <a:ext cx="986853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  <a:tabLst>
                <a:tab pos="4592320" algn="l"/>
                <a:tab pos="8039100" algn="l"/>
              </a:tabLst>
            </a:pPr>
            <a:r>
              <a:rPr spc="-10" dirty="0"/>
              <a:t>POTFOLIO</a:t>
            </a:r>
            <a:r>
              <a:rPr dirty="0"/>
              <a:t>	</a:t>
            </a:r>
            <a:r>
              <a:rPr spc="-10" dirty="0"/>
              <a:t>DESIGN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608" y="2699168"/>
            <a:ext cx="90652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42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website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focuses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simplicity</a:t>
            </a:r>
            <a:r>
              <a:rPr sz="2800" spc="-20" dirty="0">
                <a:latin typeface="Arial"/>
                <a:cs typeface="Arial"/>
              </a:rPr>
              <a:t> 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clarity,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dark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gray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yellow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theme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</a:t>
            </a:r>
            <a:r>
              <a:rPr sz="2800" spc="5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modern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elegant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look.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layout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13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responsive, </a:t>
            </a:r>
            <a:r>
              <a:rPr sz="2800" dirty="0">
                <a:latin typeface="Arial"/>
                <a:cs typeface="Arial"/>
              </a:rPr>
              <a:t>ensuring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site</a:t>
            </a:r>
            <a:r>
              <a:rPr sz="2800" spc="5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works</a:t>
            </a:r>
            <a:r>
              <a:rPr sz="2800" spc="5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smoothly</a:t>
            </a:r>
            <a:r>
              <a:rPr sz="2800" spc="5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desktops,</a:t>
            </a:r>
            <a:r>
              <a:rPr sz="2800" spc="5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tablets,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mobile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devices.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section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Home,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About,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Skills, </a:t>
            </a:r>
            <a:r>
              <a:rPr sz="2800" dirty="0">
                <a:latin typeface="Arial"/>
                <a:cs typeface="Arial"/>
              </a:rPr>
              <a:t>Education,</a:t>
            </a:r>
            <a:r>
              <a:rPr sz="2800" spc="32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3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Contact</a:t>
            </a:r>
            <a:r>
              <a:rPr sz="2800" spc="3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32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neatly</a:t>
            </a:r>
            <a:r>
              <a:rPr sz="2800" spc="3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divided</a:t>
            </a:r>
            <a:r>
              <a:rPr sz="2800" spc="33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325" dirty="0">
                <a:latin typeface="Arial"/>
                <a:cs typeface="Arial"/>
              </a:rPr>
              <a:t>  </a:t>
            </a:r>
            <a:r>
              <a:rPr sz="2800" spc="-20" dirty="0">
                <a:latin typeface="Arial"/>
                <a:cs typeface="Arial"/>
              </a:rPr>
              <a:t>easy </a:t>
            </a:r>
            <a:r>
              <a:rPr sz="2800" dirty="0">
                <a:latin typeface="Arial"/>
                <a:cs typeface="Arial"/>
              </a:rPr>
              <a:t>navigation.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Clear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fonts,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consistent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spacing,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icons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social</a:t>
            </a:r>
            <a:r>
              <a:rPr sz="2800" spc="6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links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give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portfolio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professional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feel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while </a:t>
            </a:r>
            <a:r>
              <a:rPr sz="2800" dirty="0">
                <a:latin typeface="Arial"/>
                <a:cs typeface="Arial"/>
              </a:rPr>
              <a:t>maintaining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readability.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473" y="380415"/>
            <a:ext cx="677735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  <a:tabLst>
                <a:tab pos="4826000" algn="l"/>
              </a:tabLst>
            </a:pPr>
            <a:r>
              <a:rPr spc="-10" dirty="0"/>
              <a:t>FEATURES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9909" y="2514282"/>
            <a:ext cx="6241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335" algn="l"/>
                <a:tab pos="3208655" algn="l"/>
                <a:tab pos="4311650" algn="l"/>
              </a:tabLst>
            </a:pPr>
            <a:r>
              <a:rPr sz="2800" b="1" spc="-10" dirty="0">
                <a:latin typeface="Arial"/>
                <a:cs typeface="Arial"/>
              </a:rPr>
              <a:t>Welcome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note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professional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7314" y="2514282"/>
            <a:ext cx="186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4876" y="2941002"/>
            <a:ext cx="4176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4410" algn="l"/>
                <a:tab pos="3569970" algn="l"/>
              </a:tabLst>
            </a:pPr>
            <a:r>
              <a:rPr sz="2800" spc="-10" dirty="0">
                <a:latin typeface="Arial"/>
                <a:cs typeface="Arial"/>
              </a:rPr>
              <a:t>highlighting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goals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0728" y="2941002"/>
            <a:ext cx="136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interests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706" y="2941002"/>
            <a:ext cx="10725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About Skills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6044" y="2941002"/>
            <a:ext cx="19221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795">
              <a:lnSpc>
                <a:spcPct val="100000"/>
              </a:lnSpc>
              <a:spcBef>
                <a:spcPts val="100"/>
              </a:spcBef>
              <a:tabLst>
                <a:tab pos="1276985" algn="l"/>
              </a:tabLst>
            </a:pPr>
            <a:r>
              <a:rPr sz="2800" spc="-10" dirty="0">
                <a:latin typeface="Arial"/>
                <a:cs typeface="Arial"/>
              </a:rPr>
              <a:t>section listed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488" y="3367722"/>
            <a:ext cx="5364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  <a:tab pos="3571875" algn="l"/>
                <a:tab pos="4599940" algn="l"/>
              </a:tabLst>
            </a:pPr>
            <a:r>
              <a:rPr sz="2800" spc="-10" dirty="0">
                <a:latin typeface="Arial"/>
                <a:cs typeface="Arial"/>
              </a:rPr>
              <a:t>coding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languages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8051" y="2514282"/>
            <a:ext cx="14414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0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0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0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2322" y="3794442"/>
            <a:ext cx="907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7095" algn="l"/>
                <a:tab pos="3808095" algn="l"/>
                <a:tab pos="4530090" algn="l"/>
                <a:tab pos="5726430" algn="l"/>
                <a:tab pos="7674609" algn="l"/>
              </a:tabLst>
            </a:pPr>
            <a:r>
              <a:rPr sz="2800" b="1" spc="-10" dirty="0">
                <a:latin typeface="Arial"/>
                <a:cs typeface="Arial"/>
              </a:rPr>
              <a:t>Education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timeline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track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academic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progress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8051" y="4221162"/>
            <a:ext cx="96119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indent="-353060">
              <a:lnSpc>
                <a:spcPct val="100000"/>
              </a:lnSpc>
              <a:spcBef>
                <a:spcPts val="100"/>
              </a:spcBef>
              <a:buChar char="-"/>
              <a:tabLst>
                <a:tab pos="365760" algn="l"/>
                <a:tab pos="1924685" algn="l"/>
                <a:tab pos="3286125" algn="l"/>
                <a:tab pos="4152900" algn="l"/>
                <a:tab pos="5751830" algn="l"/>
                <a:tab pos="7329805" algn="l"/>
                <a:tab pos="7802245" algn="l"/>
                <a:tab pos="8886825" algn="l"/>
              </a:tabLst>
            </a:pPr>
            <a:r>
              <a:rPr sz="2800" b="1" spc="-10" dirty="0">
                <a:latin typeface="Arial"/>
                <a:cs typeface="Arial"/>
              </a:rPr>
              <a:t>Contact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section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clickable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LinkedIn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&amp;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email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links</a:t>
            </a:r>
            <a:endParaRPr sz="2800">
              <a:latin typeface="Arial"/>
              <a:cs typeface="Arial"/>
            </a:endParaRPr>
          </a:p>
          <a:p>
            <a:pPr marL="557530" indent="-544830">
              <a:lnSpc>
                <a:spcPct val="100000"/>
              </a:lnSpc>
              <a:buChar char="-"/>
              <a:tabLst>
                <a:tab pos="557530" algn="l"/>
                <a:tab pos="2466340" algn="l"/>
                <a:tab pos="4472940" algn="l"/>
                <a:tab pos="5531485" algn="l"/>
                <a:tab pos="6432550" algn="l"/>
                <a:tab pos="7452995" algn="l"/>
                <a:tab pos="8827770" algn="l"/>
              </a:tabLst>
            </a:pPr>
            <a:r>
              <a:rPr sz="2800" b="1" spc="-10" dirty="0">
                <a:latin typeface="Arial"/>
                <a:cs typeface="Arial"/>
              </a:rPr>
              <a:t>Location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integrated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pin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postal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328295" indent="-315595">
              <a:lnSpc>
                <a:spcPct val="100000"/>
              </a:lnSpc>
              <a:buChar char="-"/>
              <a:tabLst>
                <a:tab pos="328295" algn="l"/>
              </a:tabLst>
            </a:pPr>
            <a:r>
              <a:rPr sz="2800" b="1" dirty="0">
                <a:latin typeface="Arial"/>
                <a:cs typeface="Arial"/>
              </a:rPr>
              <a:t>Future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scope: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gallery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blog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0470" y="2024443"/>
            <a:ext cx="81121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42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14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final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website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fully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functional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45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user- </a:t>
            </a:r>
            <a:r>
              <a:rPr sz="2800" dirty="0">
                <a:latin typeface="Arial"/>
                <a:cs typeface="Arial"/>
              </a:rPr>
              <a:t>friendly.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loads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quickly,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adapts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screen </a:t>
            </a:r>
            <a:r>
              <a:rPr sz="2800" dirty="0">
                <a:latin typeface="Arial"/>
                <a:cs typeface="Arial"/>
              </a:rPr>
              <a:t>sizes,</a:t>
            </a:r>
            <a:r>
              <a:rPr sz="2800" spc="1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maintains</a:t>
            </a:r>
            <a:r>
              <a:rPr sz="2800" spc="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professional</a:t>
            </a:r>
            <a:r>
              <a:rPr sz="2800" spc="1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appearance </a:t>
            </a:r>
            <a:r>
              <a:rPr sz="2800" dirty="0">
                <a:latin typeface="Arial"/>
                <a:cs typeface="Arial"/>
              </a:rPr>
              <a:t>across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devices.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navigation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between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sections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smooth,</a:t>
            </a:r>
            <a:r>
              <a:rPr sz="2800" spc="49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0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49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overall</a:t>
            </a:r>
            <a:r>
              <a:rPr sz="2800" spc="50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look</a:t>
            </a:r>
            <a:r>
              <a:rPr sz="2800" spc="495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50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clean</a:t>
            </a:r>
            <a:r>
              <a:rPr sz="2800" spc="495" dirty="0">
                <a:latin typeface="Arial"/>
                <a:cs typeface="Arial"/>
              </a:rPr>
              <a:t> 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organized.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These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results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demonstrate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ability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practical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950" y="1518695"/>
            <a:ext cx="58470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SCREENSHOT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950" y="2524535"/>
            <a:ext cx="5848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0" dirty="0">
                <a:latin typeface="Arial"/>
                <a:cs typeface="Arial"/>
              </a:rPr>
              <a:t>S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967" y="1605559"/>
            <a:ext cx="3939031" cy="51598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2178" y="1605559"/>
            <a:ext cx="3939031" cy="5248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PORTFOLIO</vt:lpstr>
      <vt:lpstr>Project Title</vt:lpstr>
      <vt:lpstr>AGENDA</vt:lpstr>
      <vt:lpstr>PROJECT OVERVIEW</vt:lpstr>
      <vt:lpstr>TOOLS AND TECHNIQUES</vt:lpstr>
      <vt:lpstr>POTFOLIO DESIGN AND LAYOUT</vt:lpstr>
      <vt:lpstr>FEATURES AND FUNCTIONALITY</vt:lpstr>
      <vt:lpstr>RESULTS</vt:lpstr>
      <vt:lpstr>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AMIRTHA Amirtha</cp:lastModifiedBy>
  <cp:revision>2</cp:revision>
  <dcterms:created xsi:type="dcterms:W3CDTF">2025-09-06T14:16:45Z</dcterms:created>
  <dcterms:modified xsi:type="dcterms:W3CDTF">2025-09-06T14:20:31Z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www.smallpdf.com</vt:lpwstr>
  </property>
  <property fmtid="{D5CDD505-2E9C-101B-9397-08002B2CF9AE}" pid="4" name="LastSaved">
    <vt:filetime>2025-09-06T00:00:00Z</vt:filetime>
  </property>
  <property fmtid="{D5CDD505-2E9C-101B-9397-08002B2CF9AE}" pid="5" name="Producer">
    <vt:lpwstr>3-Heights(TM) PDF Security Shell 4.8.25.2 (http://www.pdf-tools.com)</vt:lpwstr>
  </property>
</Properties>
</file>