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40" r:id="rId4"/>
    <p:sldMasterId id="2147483757" r:id="rId5"/>
    <p:sldMasterId id="2147483794" r:id="rId6"/>
  </p:sldMasterIdLst>
  <p:notesMasterIdLst>
    <p:notesMasterId r:id="rId16"/>
  </p:notesMasterIdLst>
  <p:handoutMasterIdLst>
    <p:handoutMasterId r:id="rId17"/>
  </p:handoutMasterIdLst>
  <p:sldIdLst>
    <p:sldId id="513" r:id="rId7"/>
    <p:sldId id="520" r:id="rId8"/>
    <p:sldId id="518" r:id="rId9"/>
    <p:sldId id="494" r:id="rId10"/>
    <p:sldId id="511" r:id="rId11"/>
    <p:sldId id="521" r:id="rId12"/>
    <p:sldId id="515" r:id="rId13"/>
    <p:sldId id="522" r:id="rId14"/>
    <p:sldId id="502" r:id="rId15"/>
  </p:sldIdLst>
  <p:sldSz cx="12187238" cy="685958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 orient="horz" pos="721" userDrawn="1">
          <p15:clr>
            <a:srgbClr val="A4A3A4"/>
          </p15:clr>
        </p15:guide>
        <p15:guide id="6" orient="horz" pos="4057" userDrawn="1">
          <p15:clr>
            <a:srgbClr val="A4A3A4"/>
          </p15:clr>
        </p15:guide>
        <p15:guide id="10" pos="311" userDrawn="1">
          <p15:clr>
            <a:srgbClr val="A4A3A4"/>
          </p15:clr>
        </p15:guide>
        <p15:guide id="11" pos="73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cis, Jeffrey A." initials="JF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ED0"/>
    <a:srgbClr val="94B6A4"/>
    <a:srgbClr val="59F1CD"/>
    <a:srgbClr val="E0F4E4"/>
    <a:srgbClr val="8BBFB3"/>
    <a:srgbClr val="000099"/>
    <a:srgbClr val="16D0A3"/>
    <a:srgbClr val="D1B331"/>
    <a:srgbClr val="C4A72A"/>
    <a:srgbClr val="E0D2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94" autoAdjust="0"/>
    <p:restoredTop sz="94434" autoAdjust="0"/>
  </p:normalViewPr>
  <p:slideViewPr>
    <p:cSldViewPr snapToGrid="0" snapToObjects="1" showGuides="1">
      <p:cViewPr varScale="1">
        <p:scale>
          <a:sx n="72" d="100"/>
          <a:sy n="72" d="100"/>
        </p:scale>
        <p:origin x="792" y="72"/>
      </p:cViewPr>
      <p:guideLst>
        <p:guide orient="horz" pos="721"/>
        <p:guide orient="horz" pos="4057"/>
        <p:guide pos="311"/>
        <p:guide pos="73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38" d="100"/>
          <a:sy n="38" d="100"/>
        </p:scale>
        <p:origin x="-232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2F6E5-AFFC-41D6-B49B-036BFA713D74}"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en-US"/>
        </a:p>
      </dgm:t>
    </dgm:pt>
    <dgm:pt modelId="{B08DB809-54D2-46E2-B469-E5E850456942}">
      <dgm:prSet phldrT="[Text]" custT="1"/>
      <dgm:spPr/>
      <dgm:t>
        <a:bodyPr/>
        <a:lstStyle/>
        <a:p>
          <a:r>
            <a:rPr lang="en-US" sz="1000" dirty="0">
              <a:latin typeface="Calibri" panose="020F0502020204030204" pitchFamily="34" charset="0"/>
            </a:rPr>
            <a:t>Server Management</a:t>
          </a:r>
        </a:p>
      </dgm:t>
    </dgm:pt>
    <dgm:pt modelId="{338194AF-EE14-4F47-A3E9-AC1A5446A1EC}" type="parTrans" cxnId="{2CB06991-0DCA-4F40-9A27-5241C744C047}">
      <dgm:prSet/>
      <dgm:spPr/>
      <dgm:t>
        <a:bodyPr/>
        <a:lstStyle/>
        <a:p>
          <a:endParaRPr lang="en-US" sz="1000">
            <a:latin typeface="Calibri" panose="020F0502020204030204" pitchFamily="34" charset="0"/>
          </a:endParaRPr>
        </a:p>
      </dgm:t>
    </dgm:pt>
    <dgm:pt modelId="{C8F49FEB-70DF-4D14-9BC8-0FB04F910CBB}" type="sibTrans" cxnId="{2CB06991-0DCA-4F40-9A27-5241C744C047}">
      <dgm:prSet custT="1"/>
      <dgm:spPr/>
      <dgm:t>
        <a:bodyPr/>
        <a:lstStyle/>
        <a:p>
          <a:endParaRPr lang="en-US" sz="1000">
            <a:latin typeface="Calibri" panose="020F0502020204030204" pitchFamily="34" charset="0"/>
          </a:endParaRPr>
        </a:p>
      </dgm:t>
    </dgm:pt>
    <dgm:pt modelId="{949B2DAB-418A-4F9D-B4BD-BF88B8B547B5}">
      <dgm:prSet phldrT="[Text]" custT="1"/>
      <dgm:spPr/>
      <dgm:t>
        <a:bodyPr/>
        <a:lstStyle/>
        <a:p>
          <a:r>
            <a:rPr lang="en-US" sz="1000" dirty="0">
              <a:latin typeface="Calibri" panose="020F0502020204030204" pitchFamily="34" charset="0"/>
            </a:rPr>
            <a:t>Database Management</a:t>
          </a:r>
        </a:p>
      </dgm:t>
    </dgm:pt>
    <dgm:pt modelId="{EFF76434-FEBB-428F-ACDC-449CE33F3595}" type="parTrans" cxnId="{05FD5F54-9A0A-47F1-AB59-41E295A85872}">
      <dgm:prSet/>
      <dgm:spPr/>
      <dgm:t>
        <a:bodyPr/>
        <a:lstStyle/>
        <a:p>
          <a:endParaRPr lang="en-US" sz="1000">
            <a:latin typeface="Calibri" panose="020F0502020204030204" pitchFamily="34" charset="0"/>
          </a:endParaRPr>
        </a:p>
      </dgm:t>
    </dgm:pt>
    <dgm:pt modelId="{7643D70B-BB7D-421F-8BDC-7C45BBE4C142}" type="sibTrans" cxnId="{05FD5F54-9A0A-47F1-AB59-41E295A85872}">
      <dgm:prSet custT="1"/>
      <dgm:spPr/>
      <dgm:t>
        <a:bodyPr/>
        <a:lstStyle/>
        <a:p>
          <a:endParaRPr lang="en-US" sz="1000">
            <a:latin typeface="Calibri" panose="020F0502020204030204" pitchFamily="34" charset="0"/>
          </a:endParaRPr>
        </a:p>
      </dgm:t>
    </dgm:pt>
    <dgm:pt modelId="{3A42581C-BC5B-4219-A6E2-5908E3FE4303}">
      <dgm:prSet phldrT="[Text]" custT="1"/>
      <dgm:spPr/>
      <dgm:t>
        <a:bodyPr/>
        <a:lstStyle/>
        <a:p>
          <a:r>
            <a:rPr lang="en-IN" sz="1000" dirty="0">
              <a:latin typeface="Calibri" panose="020F0502020204030204" pitchFamily="34" charset="0"/>
            </a:rPr>
            <a:t>Application Management</a:t>
          </a:r>
          <a:endParaRPr lang="en-US" sz="1000" dirty="0">
            <a:latin typeface="Calibri" panose="020F0502020204030204" pitchFamily="34" charset="0"/>
          </a:endParaRPr>
        </a:p>
      </dgm:t>
    </dgm:pt>
    <dgm:pt modelId="{B1294D6B-3B3F-4BC2-AC41-3F52E8C4019F}" type="parTrans" cxnId="{E484E7D1-F6E0-47C6-8F5F-930B54433552}">
      <dgm:prSet/>
      <dgm:spPr/>
      <dgm:t>
        <a:bodyPr/>
        <a:lstStyle/>
        <a:p>
          <a:endParaRPr lang="en-US" sz="1000">
            <a:latin typeface="Calibri" panose="020F0502020204030204" pitchFamily="34" charset="0"/>
          </a:endParaRPr>
        </a:p>
      </dgm:t>
    </dgm:pt>
    <dgm:pt modelId="{2E334884-2BD7-438A-9EA0-01A176DC8870}" type="sibTrans" cxnId="{E484E7D1-F6E0-47C6-8F5F-930B54433552}">
      <dgm:prSet custT="1"/>
      <dgm:spPr/>
      <dgm:t>
        <a:bodyPr/>
        <a:lstStyle/>
        <a:p>
          <a:endParaRPr lang="en-US" sz="1000">
            <a:latin typeface="Calibri" panose="020F0502020204030204" pitchFamily="34" charset="0"/>
          </a:endParaRPr>
        </a:p>
      </dgm:t>
    </dgm:pt>
    <dgm:pt modelId="{B8B6A435-717B-468D-B893-D7C0E7588344}">
      <dgm:prSet custT="1"/>
      <dgm:spPr/>
      <dgm:t>
        <a:bodyPr/>
        <a:lstStyle/>
        <a:p>
          <a:r>
            <a:rPr lang="en-US" sz="1000" dirty="0">
              <a:latin typeface="Calibri" panose="020F0502020204030204" pitchFamily="34" charset="0"/>
            </a:rPr>
            <a:t>Configuration Management</a:t>
          </a:r>
        </a:p>
      </dgm:t>
    </dgm:pt>
    <dgm:pt modelId="{701C11B1-1C2D-4769-8807-EE6A48E997B1}" type="parTrans" cxnId="{F6F9C5A1-8E48-45A8-A9D2-8965A580397F}">
      <dgm:prSet/>
      <dgm:spPr/>
      <dgm:t>
        <a:bodyPr/>
        <a:lstStyle/>
        <a:p>
          <a:endParaRPr lang="en-US" sz="1000">
            <a:latin typeface="Calibri" panose="020F0502020204030204" pitchFamily="34" charset="0"/>
          </a:endParaRPr>
        </a:p>
      </dgm:t>
    </dgm:pt>
    <dgm:pt modelId="{0327C147-3037-4EB5-A58D-5B33E1BCA500}" type="sibTrans" cxnId="{F6F9C5A1-8E48-45A8-A9D2-8965A580397F}">
      <dgm:prSet/>
      <dgm:spPr/>
      <dgm:t>
        <a:bodyPr/>
        <a:lstStyle/>
        <a:p>
          <a:endParaRPr lang="en-US" sz="1000">
            <a:latin typeface="Calibri" panose="020F0502020204030204" pitchFamily="34" charset="0"/>
          </a:endParaRPr>
        </a:p>
      </dgm:t>
    </dgm:pt>
    <dgm:pt modelId="{0AD03E8E-7E27-4BA2-84E5-65C85EA68777}">
      <dgm:prSet custT="1"/>
      <dgm:spPr/>
      <dgm:t>
        <a:bodyPr/>
        <a:lstStyle/>
        <a:p>
          <a:r>
            <a:rPr lang="en-US" sz="1000" dirty="0">
              <a:latin typeface="Calibri" panose="020F0502020204030204" pitchFamily="34" charset="0"/>
            </a:rPr>
            <a:t>Automations</a:t>
          </a:r>
        </a:p>
      </dgm:t>
    </dgm:pt>
    <dgm:pt modelId="{C886D591-D0CD-4C53-9A82-EB1050013E4D}" type="parTrans" cxnId="{EBE474A6-4CED-4380-A56B-2E410E3C589D}">
      <dgm:prSet/>
      <dgm:spPr/>
      <dgm:t>
        <a:bodyPr/>
        <a:lstStyle/>
        <a:p>
          <a:endParaRPr lang="en-US" sz="1000">
            <a:latin typeface="Calibri" panose="020F0502020204030204" pitchFamily="34" charset="0"/>
          </a:endParaRPr>
        </a:p>
      </dgm:t>
    </dgm:pt>
    <dgm:pt modelId="{130624D4-23AB-4F05-B2A5-3E87BDBE05E4}" type="sibTrans" cxnId="{EBE474A6-4CED-4380-A56B-2E410E3C589D}">
      <dgm:prSet/>
      <dgm:spPr/>
      <dgm:t>
        <a:bodyPr/>
        <a:lstStyle/>
        <a:p>
          <a:endParaRPr lang="en-US" sz="1000">
            <a:latin typeface="Calibri" panose="020F0502020204030204" pitchFamily="34" charset="0"/>
          </a:endParaRPr>
        </a:p>
      </dgm:t>
    </dgm:pt>
    <dgm:pt modelId="{4C62190E-9454-4D6B-909B-469EB7C0F0CF}" type="pres">
      <dgm:prSet presAssocID="{6222F6E5-AFFC-41D6-B49B-036BFA713D74}" presName="Name0" presStyleCnt="0">
        <dgm:presLayoutVars>
          <dgm:chMax val="7"/>
          <dgm:chPref val="7"/>
          <dgm:dir/>
        </dgm:presLayoutVars>
      </dgm:prSet>
      <dgm:spPr/>
    </dgm:pt>
    <dgm:pt modelId="{95D4E4BA-DB9B-4B27-802A-4440FD6F9503}" type="pres">
      <dgm:prSet presAssocID="{6222F6E5-AFFC-41D6-B49B-036BFA713D74}" presName="Name1" presStyleCnt="0"/>
      <dgm:spPr/>
    </dgm:pt>
    <dgm:pt modelId="{D5FB000B-ACEB-48F8-8DD8-7E1186A7693F}" type="pres">
      <dgm:prSet presAssocID="{6222F6E5-AFFC-41D6-B49B-036BFA713D74}" presName="cycle" presStyleCnt="0"/>
      <dgm:spPr/>
    </dgm:pt>
    <dgm:pt modelId="{2D23F277-44D9-4266-9D67-F33AF7636B9C}" type="pres">
      <dgm:prSet presAssocID="{6222F6E5-AFFC-41D6-B49B-036BFA713D74}" presName="srcNode" presStyleLbl="node1" presStyleIdx="0" presStyleCnt="5"/>
      <dgm:spPr/>
    </dgm:pt>
    <dgm:pt modelId="{52B25380-4774-489E-888F-97913F08C417}" type="pres">
      <dgm:prSet presAssocID="{6222F6E5-AFFC-41D6-B49B-036BFA713D74}" presName="conn" presStyleLbl="parChTrans1D2" presStyleIdx="0" presStyleCnt="1"/>
      <dgm:spPr/>
    </dgm:pt>
    <dgm:pt modelId="{0956368E-2BD7-4E6F-8E96-AEEFEBCC27D6}" type="pres">
      <dgm:prSet presAssocID="{6222F6E5-AFFC-41D6-B49B-036BFA713D74}" presName="extraNode" presStyleLbl="node1" presStyleIdx="0" presStyleCnt="5"/>
      <dgm:spPr/>
    </dgm:pt>
    <dgm:pt modelId="{DF913775-165B-4AAA-9F27-26D13B0BC896}" type="pres">
      <dgm:prSet presAssocID="{6222F6E5-AFFC-41D6-B49B-036BFA713D74}" presName="dstNode" presStyleLbl="node1" presStyleIdx="0" presStyleCnt="5"/>
      <dgm:spPr/>
    </dgm:pt>
    <dgm:pt modelId="{607CF098-1BB2-416E-B593-D7BF065321FD}" type="pres">
      <dgm:prSet presAssocID="{B08DB809-54D2-46E2-B469-E5E850456942}" presName="text_1" presStyleLbl="node1" presStyleIdx="0" presStyleCnt="5">
        <dgm:presLayoutVars>
          <dgm:bulletEnabled val="1"/>
        </dgm:presLayoutVars>
      </dgm:prSet>
      <dgm:spPr/>
    </dgm:pt>
    <dgm:pt modelId="{CBE272B7-643B-435C-815A-FA9F41B22888}" type="pres">
      <dgm:prSet presAssocID="{B08DB809-54D2-46E2-B469-E5E850456942}" presName="accent_1" presStyleCnt="0"/>
      <dgm:spPr/>
    </dgm:pt>
    <dgm:pt modelId="{FDD6802C-63AD-4F2E-8561-13EC8E312EA1}" type="pres">
      <dgm:prSet presAssocID="{B08DB809-54D2-46E2-B469-E5E850456942}" presName="accentRepeatNode" presStyleLbl="solidFgAcc1" presStyleIdx="0" presStyleCnt="5"/>
      <dgm:spPr/>
    </dgm:pt>
    <dgm:pt modelId="{36FCE19C-4BC6-4730-ADEC-339AED907F9A}" type="pres">
      <dgm:prSet presAssocID="{949B2DAB-418A-4F9D-B4BD-BF88B8B547B5}" presName="text_2" presStyleLbl="node1" presStyleIdx="1" presStyleCnt="5">
        <dgm:presLayoutVars>
          <dgm:bulletEnabled val="1"/>
        </dgm:presLayoutVars>
      </dgm:prSet>
      <dgm:spPr/>
    </dgm:pt>
    <dgm:pt modelId="{20119BE8-63D3-463E-B23A-48A04B67E554}" type="pres">
      <dgm:prSet presAssocID="{949B2DAB-418A-4F9D-B4BD-BF88B8B547B5}" presName="accent_2" presStyleCnt="0"/>
      <dgm:spPr/>
    </dgm:pt>
    <dgm:pt modelId="{BAD09293-0FA2-445D-8E9E-8FBE96C1761E}" type="pres">
      <dgm:prSet presAssocID="{949B2DAB-418A-4F9D-B4BD-BF88B8B547B5}" presName="accentRepeatNode" presStyleLbl="solidFgAcc1" presStyleIdx="1" presStyleCnt="5"/>
      <dgm:spPr/>
    </dgm:pt>
    <dgm:pt modelId="{05B39571-C930-444C-919A-99D06A847B91}" type="pres">
      <dgm:prSet presAssocID="{3A42581C-BC5B-4219-A6E2-5908E3FE4303}" presName="text_3" presStyleLbl="node1" presStyleIdx="2" presStyleCnt="5">
        <dgm:presLayoutVars>
          <dgm:bulletEnabled val="1"/>
        </dgm:presLayoutVars>
      </dgm:prSet>
      <dgm:spPr/>
    </dgm:pt>
    <dgm:pt modelId="{C4AF19A8-2221-4ABC-9220-EDFA21C8EE63}" type="pres">
      <dgm:prSet presAssocID="{3A42581C-BC5B-4219-A6E2-5908E3FE4303}" presName="accent_3" presStyleCnt="0"/>
      <dgm:spPr/>
    </dgm:pt>
    <dgm:pt modelId="{12FEF978-E610-4914-9E6D-9A7E0C2904AE}" type="pres">
      <dgm:prSet presAssocID="{3A42581C-BC5B-4219-A6E2-5908E3FE4303}" presName="accentRepeatNode" presStyleLbl="solidFgAcc1" presStyleIdx="2" presStyleCnt="5"/>
      <dgm:spPr/>
    </dgm:pt>
    <dgm:pt modelId="{6424CF66-8046-4AE2-B7F1-7D17BB2A4D5C}" type="pres">
      <dgm:prSet presAssocID="{B8B6A435-717B-468D-B893-D7C0E7588344}" presName="text_4" presStyleLbl="node1" presStyleIdx="3" presStyleCnt="5">
        <dgm:presLayoutVars>
          <dgm:bulletEnabled val="1"/>
        </dgm:presLayoutVars>
      </dgm:prSet>
      <dgm:spPr/>
    </dgm:pt>
    <dgm:pt modelId="{B9F40A61-5BD6-407C-A5C2-9503D67D6333}" type="pres">
      <dgm:prSet presAssocID="{B8B6A435-717B-468D-B893-D7C0E7588344}" presName="accent_4" presStyleCnt="0"/>
      <dgm:spPr/>
    </dgm:pt>
    <dgm:pt modelId="{EB070056-A930-4DBF-A6CE-04290516BEAA}" type="pres">
      <dgm:prSet presAssocID="{B8B6A435-717B-468D-B893-D7C0E7588344}" presName="accentRepeatNode" presStyleLbl="solidFgAcc1" presStyleIdx="3" presStyleCnt="5"/>
      <dgm:spPr/>
    </dgm:pt>
    <dgm:pt modelId="{D587C7A3-0200-431A-8186-128072ACD90A}" type="pres">
      <dgm:prSet presAssocID="{0AD03E8E-7E27-4BA2-84E5-65C85EA68777}" presName="text_5" presStyleLbl="node1" presStyleIdx="4" presStyleCnt="5">
        <dgm:presLayoutVars>
          <dgm:bulletEnabled val="1"/>
        </dgm:presLayoutVars>
      </dgm:prSet>
      <dgm:spPr/>
    </dgm:pt>
    <dgm:pt modelId="{641F24CF-EDEE-4890-90C4-92EAFB43A028}" type="pres">
      <dgm:prSet presAssocID="{0AD03E8E-7E27-4BA2-84E5-65C85EA68777}" presName="accent_5" presStyleCnt="0"/>
      <dgm:spPr/>
    </dgm:pt>
    <dgm:pt modelId="{A822275A-E522-47E4-8806-D0F59EA8280A}" type="pres">
      <dgm:prSet presAssocID="{0AD03E8E-7E27-4BA2-84E5-65C85EA68777}" presName="accentRepeatNode" presStyleLbl="solidFgAcc1" presStyleIdx="4" presStyleCnt="5"/>
      <dgm:spPr/>
    </dgm:pt>
  </dgm:ptLst>
  <dgm:cxnLst>
    <dgm:cxn modelId="{F6C64519-2DAD-44BA-84C5-79E145109753}" type="presOf" srcId="{949B2DAB-418A-4F9D-B4BD-BF88B8B547B5}" destId="{36FCE19C-4BC6-4730-ADEC-339AED907F9A}" srcOrd="0" destOrd="0" presId="urn:microsoft.com/office/officeart/2008/layout/VerticalCurvedList"/>
    <dgm:cxn modelId="{D8695F50-4F9D-4AC6-B8FD-7AA68C66C5A1}" type="presOf" srcId="{0AD03E8E-7E27-4BA2-84E5-65C85EA68777}" destId="{D587C7A3-0200-431A-8186-128072ACD90A}" srcOrd="0" destOrd="0" presId="urn:microsoft.com/office/officeart/2008/layout/VerticalCurvedList"/>
    <dgm:cxn modelId="{05FD5F54-9A0A-47F1-AB59-41E295A85872}" srcId="{6222F6E5-AFFC-41D6-B49B-036BFA713D74}" destId="{949B2DAB-418A-4F9D-B4BD-BF88B8B547B5}" srcOrd="1" destOrd="0" parTransId="{EFF76434-FEBB-428F-ACDC-449CE33F3595}" sibTransId="{7643D70B-BB7D-421F-8BDC-7C45BBE4C142}"/>
    <dgm:cxn modelId="{2CB06991-0DCA-4F40-9A27-5241C744C047}" srcId="{6222F6E5-AFFC-41D6-B49B-036BFA713D74}" destId="{B08DB809-54D2-46E2-B469-E5E850456942}" srcOrd="0" destOrd="0" parTransId="{338194AF-EE14-4F47-A3E9-AC1A5446A1EC}" sibTransId="{C8F49FEB-70DF-4D14-9BC8-0FB04F910CBB}"/>
    <dgm:cxn modelId="{2A3146A0-EFEC-4B5D-B1B4-AFD7B66EEDD1}" type="presOf" srcId="{3A42581C-BC5B-4219-A6E2-5908E3FE4303}" destId="{05B39571-C930-444C-919A-99D06A847B91}" srcOrd="0" destOrd="0" presId="urn:microsoft.com/office/officeart/2008/layout/VerticalCurvedList"/>
    <dgm:cxn modelId="{F6F9C5A1-8E48-45A8-A9D2-8965A580397F}" srcId="{6222F6E5-AFFC-41D6-B49B-036BFA713D74}" destId="{B8B6A435-717B-468D-B893-D7C0E7588344}" srcOrd="3" destOrd="0" parTransId="{701C11B1-1C2D-4769-8807-EE6A48E997B1}" sibTransId="{0327C147-3037-4EB5-A58D-5B33E1BCA500}"/>
    <dgm:cxn modelId="{EBE474A6-4CED-4380-A56B-2E410E3C589D}" srcId="{6222F6E5-AFFC-41D6-B49B-036BFA713D74}" destId="{0AD03E8E-7E27-4BA2-84E5-65C85EA68777}" srcOrd="4" destOrd="0" parTransId="{C886D591-D0CD-4C53-9A82-EB1050013E4D}" sibTransId="{130624D4-23AB-4F05-B2A5-3E87BDBE05E4}"/>
    <dgm:cxn modelId="{604EDFB5-2504-4AAE-9051-2D8047F6DEB3}" type="presOf" srcId="{6222F6E5-AFFC-41D6-B49B-036BFA713D74}" destId="{4C62190E-9454-4D6B-909B-469EB7C0F0CF}" srcOrd="0" destOrd="0" presId="urn:microsoft.com/office/officeart/2008/layout/VerticalCurvedList"/>
    <dgm:cxn modelId="{CF4992C5-3232-418A-95B2-57E39C22AC25}" type="presOf" srcId="{C8F49FEB-70DF-4D14-9BC8-0FB04F910CBB}" destId="{52B25380-4774-489E-888F-97913F08C417}" srcOrd="0" destOrd="0" presId="urn:microsoft.com/office/officeart/2008/layout/VerticalCurvedList"/>
    <dgm:cxn modelId="{E484E7D1-F6E0-47C6-8F5F-930B54433552}" srcId="{6222F6E5-AFFC-41D6-B49B-036BFA713D74}" destId="{3A42581C-BC5B-4219-A6E2-5908E3FE4303}" srcOrd="2" destOrd="0" parTransId="{B1294D6B-3B3F-4BC2-AC41-3F52E8C4019F}" sibTransId="{2E334884-2BD7-438A-9EA0-01A176DC8870}"/>
    <dgm:cxn modelId="{2466F8D7-1816-421A-AC45-0C6527275C09}" type="presOf" srcId="{B8B6A435-717B-468D-B893-D7C0E7588344}" destId="{6424CF66-8046-4AE2-B7F1-7D17BB2A4D5C}" srcOrd="0" destOrd="0" presId="urn:microsoft.com/office/officeart/2008/layout/VerticalCurvedList"/>
    <dgm:cxn modelId="{5F380EE9-57BC-44C0-9B6E-1D95DC0D97EC}" type="presOf" srcId="{B08DB809-54D2-46E2-B469-E5E850456942}" destId="{607CF098-1BB2-416E-B593-D7BF065321FD}" srcOrd="0" destOrd="0" presId="urn:microsoft.com/office/officeart/2008/layout/VerticalCurvedList"/>
    <dgm:cxn modelId="{3CBBC9AE-335A-4065-AADC-CDEA1B96A0A9}" type="presParOf" srcId="{4C62190E-9454-4D6B-909B-469EB7C0F0CF}" destId="{95D4E4BA-DB9B-4B27-802A-4440FD6F9503}" srcOrd="0" destOrd="0" presId="urn:microsoft.com/office/officeart/2008/layout/VerticalCurvedList"/>
    <dgm:cxn modelId="{A609110D-A17A-498F-9229-63C2FD4D913D}" type="presParOf" srcId="{95D4E4BA-DB9B-4B27-802A-4440FD6F9503}" destId="{D5FB000B-ACEB-48F8-8DD8-7E1186A7693F}" srcOrd="0" destOrd="0" presId="urn:microsoft.com/office/officeart/2008/layout/VerticalCurvedList"/>
    <dgm:cxn modelId="{F43DD7C3-41D1-438F-9BE7-C0C88B1B656F}" type="presParOf" srcId="{D5FB000B-ACEB-48F8-8DD8-7E1186A7693F}" destId="{2D23F277-44D9-4266-9D67-F33AF7636B9C}" srcOrd="0" destOrd="0" presId="urn:microsoft.com/office/officeart/2008/layout/VerticalCurvedList"/>
    <dgm:cxn modelId="{83E1C491-7B0D-4D76-A504-02751E64C2D3}" type="presParOf" srcId="{D5FB000B-ACEB-48F8-8DD8-7E1186A7693F}" destId="{52B25380-4774-489E-888F-97913F08C417}" srcOrd="1" destOrd="0" presId="urn:microsoft.com/office/officeart/2008/layout/VerticalCurvedList"/>
    <dgm:cxn modelId="{AC70A67C-E388-4E55-B698-EE83A4A67AFA}" type="presParOf" srcId="{D5FB000B-ACEB-48F8-8DD8-7E1186A7693F}" destId="{0956368E-2BD7-4E6F-8E96-AEEFEBCC27D6}" srcOrd="2" destOrd="0" presId="urn:microsoft.com/office/officeart/2008/layout/VerticalCurvedList"/>
    <dgm:cxn modelId="{30542FC3-433D-4810-9EF8-154848B76226}" type="presParOf" srcId="{D5FB000B-ACEB-48F8-8DD8-7E1186A7693F}" destId="{DF913775-165B-4AAA-9F27-26D13B0BC896}" srcOrd="3" destOrd="0" presId="urn:microsoft.com/office/officeart/2008/layout/VerticalCurvedList"/>
    <dgm:cxn modelId="{6DB73D3F-F506-46A0-9AF4-A32F9CCC16DE}" type="presParOf" srcId="{95D4E4BA-DB9B-4B27-802A-4440FD6F9503}" destId="{607CF098-1BB2-416E-B593-D7BF065321FD}" srcOrd="1" destOrd="0" presId="urn:microsoft.com/office/officeart/2008/layout/VerticalCurvedList"/>
    <dgm:cxn modelId="{0FBBB41C-6220-444B-B82E-79B4870A2441}" type="presParOf" srcId="{95D4E4BA-DB9B-4B27-802A-4440FD6F9503}" destId="{CBE272B7-643B-435C-815A-FA9F41B22888}" srcOrd="2" destOrd="0" presId="urn:microsoft.com/office/officeart/2008/layout/VerticalCurvedList"/>
    <dgm:cxn modelId="{26424540-17DF-4729-A740-5E79DD8D5C3D}" type="presParOf" srcId="{CBE272B7-643B-435C-815A-FA9F41B22888}" destId="{FDD6802C-63AD-4F2E-8561-13EC8E312EA1}" srcOrd="0" destOrd="0" presId="urn:microsoft.com/office/officeart/2008/layout/VerticalCurvedList"/>
    <dgm:cxn modelId="{6164E56F-B054-449C-B51D-8AC3C1DE5CAD}" type="presParOf" srcId="{95D4E4BA-DB9B-4B27-802A-4440FD6F9503}" destId="{36FCE19C-4BC6-4730-ADEC-339AED907F9A}" srcOrd="3" destOrd="0" presId="urn:microsoft.com/office/officeart/2008/layout/VerticalCurvedList"/>
    <dgm:cxn modelId="{6707DC9B-908A-4482-AC2E-5536D5776A15}" type="presParOf" srcId="{95D4E4BA-DB9B-4B27-802A-4440FD6F9503}" destId="{20119BE8-63D3-463E-B23A-48A04B67E554}" srcOrd="4" destOrd="0" presId="urn:microsoft.com/office/officeart/2008/layout/VerticalCurvedList"/>
    <dgm:cxn modelId="{44B200FB-8C6B-42F4-A9AA-200FB1BBD2BB}" type="presParOf" srcId="{20119BE8-63D3-463E-B23A-48A04B67E554}" destId="{BAD09293-0FA2-445D-8E9E-8FBE96C1761E}" srcOrd="0" destOrd="0" presId="urn:microsoft.com/office/officeart/2008/layout/VerticalCurvedList"/>
    <dgm:cxn modelId="{B6F1EB32-E5A4-4F20-8869-88218AF1E6D5}" type="presParOf" srcId="{95D4E4BA-DB9B-4B27-802A-4440FD6F9503}" destId="{05B39571-C930-444C-919A-99D06A847B91}" srcOrd="5" destOrd="0" presId="urn:microsoft.com/office/officeart/2008/layout/VerticalCurvedList"/>
    <dgm:cxn modelId="{3A305433-3B52-49FE-8D0F-D35FDEAE6089}" type="presParOf" srcId="{95D4E4BA-DB9B-4B27-802A-4440FD6F9503}" destId="{C4AF19A8-2221-4ABC-9220-EDFA21C8EE63}" srcOrd="6" destOrd="0" presId="urn:microsoft.com/office/officeart/2008/layout/VerticalCurvedList"/>
    <dgm:cxn modelId="{E8FE7962-C539-4A03-9F10-818D6F96AA94}" type="presParOf" srcId="{C4AF19A8-2221-4ABC-9220-EDFA21C8EE63}" destId="{12FEF978-E610-4914-9E6D-9A7E0C2904AE}" srcOrd="0" destOrd="0" presId="urn:microsoft.com/office/officeart/2008/layout/VerticalCurvedList"/>
    <dgm:cxn modelId="{D1E11DAB-3AAC-42F0-9322-CA68AA6B8397}" type="presParOf" srcId="{95D4E4BA-DB9B-4B27-802A-4440FD6F9503}" destId="{6424CF66-8046-4AE2-B7F1-7D17BB2A4D5C}" srcOrd="7" destOrd="0" presId="urn:microsoft.com/office/officeart/2008/layout/VerticalCurvedList"/>
    <dgm:cxn modelId="{77D1BB42-21C6-4B6E-B47C-4C7792DC42FF}" type="presParOf" srcId="{95D4E4BA-DB9B-4B27-802A-4440FD6F9503}" destId="{B9F40A61-5BD6-407C-A5C2-9503D67D6333}" srcOrd="8" destOrd="0" presId="urn:microsoft.com/office/officeart/2008/layout/VerticalCurvedList"/>
    <dgm:cxn modelId="{25ABD622-0BF8-4154-9488-C0FA0A84141B}" type="presParOf" srcId="{B9F40A61-5BD6-407C-A5C2-9503D67D6333}" destId="{EB070056-A930-4DBF-A6CE-04290516BEAA}" srcOrd="0" destOrd="0" presId="urn:microsoft.com/office/officeart/2008/layout/VerticalCurvedList"/>
    <dgm:cxn modelId="{7C432DDB-7ADE-46BA-BEFC-847033EBB533}" type="presParOf" srcId="{95D4E4BA-DB9B-4B27-802A-4440FD6F9503}" destId="{D587C7A3-0200-431A-8186-128072ACD90A}" srcOrd="9" destOrd="0" presId="urn:microsoft.com/office/officeart/2008/layout/VerticalCurvedList"/>
    <dgm:cxn modelId="{FCA78767-1991-47DA-94B6-3EE78C8664D1}" type="presParOf" srcId="{95D4E4BA-DB9B-4B27-802A-4440FD6F9503}" destId="{641F24CF-EDEE-4890-90C4-92EAFB43A028}" srcOrd="10" destOrd="0" presId="urn:microsoft.com/office/officeart/2008/layout/VerticalCurvedList"/>
    <dgm:cxn modelId="{7363C36D-18CA-4E3D-9401-B8457DE514E4}" type="presParOf" srcId="{641F24CF-EDEE-4890-90C4-92EAFB43A028}" destId="{A822275A-E522-47E4-8806-D0F59EA8280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22F6E5-AFFC-41D6-B49B-036BFA713D74}" type="doc">
      <dgm:prSet loTypeId="urn:microsoft.com/office/officeart/2009/layout/CircleArrowProcess" loCatId="process" qsTypeId="urn:microsoft.com/office/officeart/2005/8/quickstyle/simple5" qsCatId="simple" csTypeId="urn:microsoft.com/office/officeart/2005/8/colors/colorful2" csCatId="colorful" phldr="1"/>
      <dgm:spPr/>
      <dgm:t>
        <a:bodyPr/>
        <a:lstStyle/>
        <a:p>
          <a:endParaRPr lang="en-US"/>
        </a:p>
      </dgm:t>
    </dgm:pt>
    <dgm:pt modelId="{B08DB809-54D2-46E2-B469-E5E850456942}">
      <dgm:prSet phldrT="[Text]" custT="1"/>
      <dgm:spPr/>
      <dgm:t>
        <a:bodyPr/>
        <a:lstStyle/>
        <a:p>
          <a:r>
            <a:rPr lang="en-US" sz="1200" b="1" i="1" dirty="0">
              <a:latin typeface="Calibri" panose="020F0502020204030204" pitchFamily="34" charset="0"/>
            </a:rPr>
            <a:t>Planned Release</a:t>
          </a:r>
          <a:endParaRPr lang="en-US" sz="1200" b="1" dirty="0">
            <a:latin typeface="Calibri" panose="020F0502020204030204" pitchFamily="34" charset="0"/>
          </a:endParaRPr>
        </a:p>
      </dgm:t>
    </dgm:pt>
    <dgm:pt modelId="{338194AF-EE14-4F47-A3E9-AC1A5446A1EC}" type="parTrans" cxnId="{2CB06991-0DCA-4F40-9A27-5241C744C047}">
      <dgm:prSet/>
      <dgm:spPr/>
      <dgm:t>
        <a:bodyPr/>
        <a:lstStyle/>
        <a:p>
          <a:endParaRPr lang="en-US"/>
        </a:p>
      </dgm:t>
    </dgm:pt>
    <dgm:pt modelId="{C8F49FEB-70DF-4D14-9BC8-0FB04F910CBB}" type="sibTrans" cxnId="{2CB06991-0DCA-4F40-9A27-5241C744C047}">
      <dgm:prSet/>
      <dgm:spPr/>
      <dgm:t>
        <a:bodyPr/>
        <a:lstStyle/>
        <a:p>
          <a:endParaRPr lang="en-US"/>
        </a:p>
      </dgm:t>
    </dgm:pt>
    <dgm:pt modelId="{3A42581C-BC5B-4219-A6E2-5908E3FE4303}">
      <dgm:prSet phldrT="[Text]" custT="1"/>
      <dgm:spPr/>
      <dgm:t>
        <a:bodyPr/>
        <a:lstStyle/>
        <a:p>
          <a:r>
            <a:rPr lang="en-US" sz="1200" b="1" i="1" dirty="0">
              <a:latin typeface="Calibri" panose="020F0502020204030204" pitchFamily="34" charset="0"/>
            </a:rPr>
            <a:t>Off-Cycle Release</a:t>
          </a:r>
        </a:p>
      </dgm:t>
    </dgm:pt>
    <dgm:pt modelId="{B1294D6B-3B3F-4BC2-AC41-3F52E8C4019F}" type="parTrans" cxnId="{E484E7D1-F6E0-47C6-8F5F-930B54433552}">
      <dgm:prSet/>
      <dgm:spPr/>
      <dgm:t>
        <a:bodyPr/>
        <a:lstStyle/>
        <a:p>
          <a:endParaRPr lang="en-US"/>
        </a:p>
      </dgm:t>
    </dgm:pt>
    <dgm:pt modelId="{2E334884-2BD7-438A-9EA0-01A176DC8870}" type="sibTrans" cxnId="{E484E7D1-F6E0-47C6-8F5F-930B54433552}">
      <dgm:prSet/>
      <dgm:spPr/>
      <dgm:t>
        <a:bodyPr/>
        <a:lstStyle/>
        <a:p>
          <a:endParaRPr lang="en-US"/>
        </a:p>
      </dgm:t>
    </dgm:pt>
    <dgm:pt modelId="{DF89CDC8-8C6B-4B65-9EBD-3950B035A258}">
      <dgm:prSet custT="1"/>
      <dgm:spPr/>
      <dgm:t>
        <a:bodyPr/>
        <a:lstStyle/>
        <a:p>
          <a:r>
            <a:rPr lang="en-US" sz="1200" b="1" i="1" dirty="0">
              <a:latin typeface="Calibri" panose="020F0502020204030204" pitchFamily="34" charset="0"/>
            </a:rPr>
            <a:t>Patch Release</a:t>
          </a:r>
          <a:endParaRPr lang="en-US" sz="1200" b="1" dirty="0">
            <a:latin typeface="Calibri" panose="020F0502020204030204" pitchFamily="34" charset="0"/>
          </a:endParaRPr>
        </a:p>
      </dgm:t>
    </dgm:pt>
    <dgm:pt modelId="{0C42BD2F-BF23-47D6-9EBE-F8D4997DAAAC}" type="parTrans" cxnId="{5CFF455E-6EA1-4EC7-8881-20160CE67DFD}">
      <dgm:prSet/>
      <dgm:spPr/>
      <dgm:t>
        <a:bodyPr/>
        <a:lstStyle/>
        <a:p>
          <a:endParaRPr lang="en-US"/>
        </a:p>
      </dgm:t>
    </dgm:pt>
    <dgm:pt modelId="{AFBFBBA3-91AA-43C3-A1A0-EF5E7DF3E1FF}" type="sibTrans" cxnId="{5CFF455E-6EA1-4EC7-8881-20160CE67DFD}">
      <dgm:prSet/>
      <dgm:spPr/>
      <dgm:t>
        <a:bodyPr/>
        <a:lstStyle/>
        <a:p>
          <a:endParaRPr lang="en-US"/>
        </a:p>
      </dgm:t>
    </dgm:pt>
    <dgm:pt modelId="{B8B6A435-717B-468D-B893-D7C0E7588344}">
      <dgm:prSet custT="1"/>
      <dgm:spPr/>
      <dgm:t>
        <a:bodyPr/>
        <a:lstStyle/>
        <a:p>
          <a:r>
            <a:rPr lang="en-US" sz="1200" b="1" i="1" dirty="0">
              <a:latin typeface="Calibri" panose="020F0502020204030204" pitchFamily="34" charset="0"/>
            </a:rPr>
            <a:t>Emergency Release</a:t>
          </a:r>
        </a:p>
      </dgm:t>
    </dgm:pt>
    <dgm:pt modelId="{701C11B1-1C2D-4769-8807-EE6A48E997B1}" type="parTrans" cxnId="{F6F9C5A1-8E48-45A8-A9D2-8965A580397F}">
      <dgm:prSet/>
      <dgm:spPr/>
      <dgm:t>
        <a:bodyPr/>
        <a:lstStyle/>
        <a:p>
          <a:endParaRPr lang="en-US"/>
        </a:p>
      </dgm:t>
    </dgm:pt>
    <dgm:pt modelId="{0327C147-3037-4EB5-A58D-5B33E1BCA500}" type="sibTrans" cxnId="{F6F9C5A1-8E48-45A8-A9D2-8965A580397F}">
      <dgm:prSet/>
      <dgm:spPr/>
      <dgm:t>
        <a:bodyPr/>
        <a:lstStyle/>
        <a:p>
          <a:endParaRPr lang="en-US"/>
        </a:p>
      </dgm:t>
    </dgm:pt>
    <dgm:pt modelId="{F25808DB-9717-400B-BCAC-738792BEE60A}" type="pres">
      <dgm:prSet presAssocID="{6222F6E5-AFFC-41D6-B49B-036BFA713D74}" presName="Name0" presStyleCnt="0">
        <dgm:presLayoutVars>
          <dgm:chMax val="7"/>
          <dgm:chPref val="7"/>
          <dgm:dir/>
          <dgm:animLvl val="lvl"/>
        </dgm:presLayoutVars>
      </dgm:prSet>
      <dgm:spPr/>
    </dgm:pt>
    <dgm:pt modelId="{DF60222F-F930-42A2-AA50-0BE2261C6B80}" type="pres">
      <dgm:prSet presAssocID="{B08DB809-54D2-46E2-B469-E5E850456942}" presName="Accent1" presStyleCnt="0"/>
      <dgm:spPr/>
    </dgm:pt>
    <dgm:pt modelId="{373E861C-822B-491F-B5CD-76A3690050A1}" type="pres">
      <dgm:prSet presAssocID="{B08DB809-54D2-46E2-B469-E5E850456942}" presName="Accent" presStyleLbl="node1" presStyleIdx="0" presStyleCnt="4"/>
      <dgm:spPr/>
    </dgm:pt>
    <dgm:pt modelId="{D9A0325A-CE2C-4B6C-8B28-D82CBC509D95}" type="pres">
      <dgm:prSet presAssocID="{B08DB809-54D2-46E2-B469-E5E850456942}" presName="Parent1" presStyleLbl="revTx" presStyleIdx="0" presStyleCnt="4">
        <dgm:presLayoutVars>
          <dgm:chMax val="1"/>
          <dgm:chPref val="1"/>
          <dgm:bulletEnabled val="1"/>
        </dgm:presLayoutVars>
      </dgm:prSet>
      <dgm:spPr/>
    </dgm:pt>
    <dgm:pt modelId="{C426CAEF-1DE3-49AA-9CC4-783A292EE5E0}" type="pres">
      <dgm:prSet presAssocID="{3A42581C-BC5B-4219-A6E2-5908E3FE4303}" presName="Accent2" presStyleCnt="0"/>
      <dgm:spPr/>
    </dgm:pt>
    <dgm:pt modelId="{8FC62441-B64E-4D16-8B5F-6BDC728DF9AB}" type="pres">
      <dgm:prSet presAssocID="{3A42581C-BC5B-4219-A6E2-5908E3FE4303}" presName="Accent" presStyleLbl="node1" presStyleIdx="1" presStyleCnt="4"/>
      <dgm:spPr/>
    </dgm:pt>
    <dgm:pt modelId="{75B075F2-579E-404C-B7F6-1279B835BF75}" type="pres">
      <dgm:prSet presAssocID="{3A42581C-BC5B-4219-A6E2-5908E3FE4303}" presName="Parent2" presStyleLbl="revTx" presStyleIdx="1" presStyleCnt="4">
        <dgm:presLayoutVars>
          <dgm:chMax val="1"/>
          <dgm:chPref val="1"/>
          <dgm:bulletEnabled val="1"/>
        </dgm:presLayoutVars>
      </dgm:prSet>
      <dgm:spPr/>
    </dgm:pt>
    <dgm:pt modelId="{F3D2ECCE-2BF0-4E6B-AED0-455323180939}" type="pres">
      <dgm:prSet presAssocID="{DF89CDC8-8C6B-4B65-9EBD-3950B035A258}" presName="Accent3" presStyleCnt="0"/>
      <dgm:spPr/>
    </dgm:pt>
    <dgm:pt modelId="{AF6B37F6-16BB-4E0D-B473-227E7A27C221}" type="pres">
      <dgm:prSet presAssocID="{DF89CDC8-8C6B-4B65-9EBD-3950B035A258}" presName="Accent" presStyleLbl="node1" presStyleIdx="2" presStyleCnt="4"/>
      <dgm:spPr/>
    </dgm:pt>
    <dgm:pt modelId="{D4AED5F9-F7B9-411F-8A7F-0F0F761D99C8}" type="pres">
      <dgm:prSet presAssocID="{DF89CDC8-8C6B-4B65-9EBD-3950B035A258}" presName="Parent3" presStyleLbl="revTx" presStyleIdx="2" presStyleCnt="4">
        <dgm:presLayoutVars>
          <dgm:chMax val="1"/>
          <dgm:chPref val="1"/>
          <dgm:bulletEnabled val="1"/>
        </dgm:presLayoutVars>
      </dgm:prSet>
      <dgm:spPr/>
    </dgm:pt>
    <dgm:pt modelId="{7BC484FD-86BF-4025-901A-B5E5D9CAA65B}" type="pres">
      <dgm:prSet presAssocID="{B8B6A435-717B-468D-B893-D7C0E7588344}" presName="Accent4" presStyleCnt="0"/>
      <dgm:spPr/>
    </dgm:pt>
    <dgm:pt modelId="{1E0D4EA0-094B-4311-B6C5-D39233A54255}" type="pres">
      <dgm:prSet presAssocID="{B8B6A435-717B-468D-B893-D7C0E7588344}" presName="Accent" presStyleLbl="node1" presStyleIdx="3" presStyleCnt="4"/>
      <dgm:spPr/>
    </dgm:pt>
    <dgm:pt modelId="{CDC77823-CD80-4B24-B4CD-D3587C5EF8F4}" type="pres">
      <dgm:prSet presAssocID="{B8B6A435-717B-468D-B893-D7C0E7588344}" presName="Parent4" presStyleLbl="revTx" presStyleIdx="3" presStyleCnt="4">
        <dgm:presLayoutVars>
          <dgm:chMax val="1"/>
          <dgm:chPref val="1"/>
          <dgm:bulletEnabled val="1"/>
        </dgm:presLayoutVars>
      </dgm:prSet>
      <dgm:spPr/>
    </dgm:pt>
  </dgm:ptLst>
  <dgm:cxnLst>
    <dgm:cxn modelId="{5CFF455E-6EA1-4EC7-8881-20160CE67DFD}" srcId="{6222F6E5-AFFC-41D6-B49B-036BFA713D74}" destId="{DF89CDC8-8C6B-4B65-9EBD-3950B035A258}" srcOrd="2" destOrd="0" parTransId="{0C42BD2F-BF23-47D6-9EBE-F8D4997DAAAC}" sibTransId="{AFBFBBA3-91AA-43C3-A1A0-EF5E7DF3E1FF}"/>
    <dgm:cxn modelId="{00313B44-6D59-4691-B558-CA31B21D7179}" type="presOf" srcId="{B08DB809-54D2-46E2-B469-E5E850456942}" destId="{D9A0325A-CE2C-4B6C-8B28-D82CBC509D95}" srcOrd="0" destOrd="0" presId="urn:microsoft.com/office/officeart/2009/layout/CircleArrowProcess"/>
    <dgm:cxn modelId="{4B0F5654-309A-438E-B166-0FCF6CCF92C5}" type="presOf" srcId="{B8B6A435-717B-468D-B893-D7C0E7588344}" destId="{CDC77823-CD80-4B24-B4CD-D3587C5EF8F4}" srcOrd="0" destOrd="0" presId="urn:microsoft.com/office/officeart/2009/layout/CircleArrowProcess"/>
    <dgm:cxn modelId="{2CB06991-0DCA-4F40-9A27-5241C744C047}" srcId="{6222F6E5-AFFC-41D6-B49B-036BFA713D74}" destId="{B08DB809-54D2-46E2-B469-E5E850456942}" srcOrd="0" destOrd="0" parTransId="{338194AF-EE14-4F47-A3E9-AC1A5446A1EC}" sibTransId="{C8F49FEB-70DF-4D14-9BC8-0FB04F910CBB}"/>
    <dgm:cxn modelId="{F6F9C5A1-8E48-45A8-A9D2-8965A580397F}" srcId="{6222F6E5-AFFC-41D6-B49B-036BFA713D74}" destId="{B8B6A435-717B-468D-B893-D7C0E7588344}" srcOrd="3" destOrd="0" parTransId="{701C11B1-1C2D-4769-8807-EE6A48E997B1}" sibTransId="{0327C147-3037-4EB5-A58D-5B33E1BCA500}"/>
    <dgm:cxn modelId="{31F75DBD-A99A-4DB0-A55A-41032C73455A}" type="presOf" srcId="{6222F6E5-AFFC-41D6-B49B-036BFA713D74}" destId="{F25808DB-9717-400B-BCAC-738792BEE60A}" srcOrd="0" destOrd="0" presId="urn:microsoft.com/office/officeart/2009/layout/CircleArrowProcess"/>
    <dgm:cxn modelId="{E484E7D1-F6E0-47C6-8F5F-930B54433552}" srcId="{6222F6E5-AFFC-41D6-B49B-036BFA713D74}" destId="{3A42581C-BC5B-4219-A6E2-5908E3FE4303}" srcOrd="1" destOrd="0" parTransId="{B1294D6B-3B3F-4BC2-AC41-3F52E8C4019F}" sibTransId="{2E334884-2BD7-438A-9EA0-01A176DC8870}"/>
    <dgm:cxn modelId="{04CC61F6-677E-400A-99EC-A7BB80F5CE22}" type="presOf" srcId="{3A42581C-BC5B-4219-A6E2-5908E3FE4303}" destId="{75B075F2-579E-404C-B7F6-1279B835BF75}" srcOrd="0" destOrd="0" presId="urn:microsoft.com/office/officeart/2009/layout/CircleArrowProcess"/>
    <dgm:cxn modelId="{1127E4FC-76D2-469D-A106-71EAB0F8F6AE}" type="presOf" srcId="{DF89CDC8-8C6B-4B65-9EBD-3950B035A258}" destId="{D4AED5F9-F7B9-411F-8A7F-0F0F761D99C8}" srcOrd="0" destOrd="0" presId="urn:microsoft.com/office/officeart/2009/layout/CircleArrowProcess"/>
    <dgm:cxn modelId="{25547C8F-231E-4279-89DF-A0484BF77B80}" type="presParOf" srcId="{F25808DB-9717-400B-BCAC-738792BEE60A}" destId="{DF60222F-F930-42A2-AA50-0BE2261C6B80}" srcOrd="0" destOrd="0" presId="urn:microsoft.com/office/officeart/2009/layout/CircleArrowProcess"/>
    <dgm:cxn modelId="{761AB26B-8C3C-467D-AE4E-539DA4AFFF7C}" type="presParOf" srcId="{DF60222F-F930-42A2-AA50-0BE2261C6B80}" destId="{373E861C-822B-491F-B5CD-76A3690050A1}" srcOrd="0" destOrd="0" presId="urn:microsoft.com/office/officeart/2009/layout/CircleArrowProcess"/>
    <dgm:cxn modelId="{3F07A257-37BB-49DA-A8D6-F82AB85D8CDD}" type="presParOf" srcId="{F25808DB-9717-400B-BCAC-738792BEE60A}" destId="{D9A0325A-CE2C-4B6C-8B28-D82CBC509D95}" srcOrd="1" destOrd="0" presId="urn:microsoft.com/office/officeart/2009/layout/CircleArrowProcess"/>
    <dgm:cxn modelId="{8EC44538-C5C0-49AD-965C-424501A6872F}" type="presParOf" srcId="{F25808DB-9717-400B-BCAC-738792BEE60A}" destId="{C426CAEF-1DE3-49AA-9CC4-783A292EE5E0}" srcOrd="2" destOrd="0" presId="urn:microsoft.com/office/officeart/2009/layout/CircleArrowProcess"/>
    <dgm:cxn modelId="{A2DD696C-147F-4B24-89FB-F5975E0ADDB7}" type="presParOf" srcId="{C426CAEF-1DE3-49AA-9CC4-783A292EE5E0}" destId="{8FC62441-B64E-4D16-8B5F-6BDC728DF9AB}" srcOrd="0" destOrd="0" presId="urn:microsoft.com/office/officeart/2009/layout/CircleArrowProcess"/>
    <dgm:cxn modelId="{0A8F3EE1-7230-4E72-8BEE-DB1656C0DEB7}" type="presParOf" srcId="{F25808DB-9717-400B-BCAC-738792BEE60A}" destId="{75B075F2-579E-404C-B7F6-1279B835BF75}" srcOrd="3" destOrd="0" presId="urn:microsoft.com/office/officeart/2009/layout/CircleArrowProcess"/>
    <dgm:cxn modelId="{CA342210-25D1-4572-A694-A2636F3C4FAA}" type="presParOf" srcId="{F25808DB-9717-400B-BCAC-738792BEE60A}" destId="{F3D2ECCE-2BF0-4E6B-AED0-455323180939}" srcOrd="4" destOrd="0" presId="urn:microsoft.com/office/officeart/2009/layout/CircleArrowProcess"/>
    <dgm:cxn modelId="{612B6273-8BC2-4602-9DCD-ACAB712DE200}" type="presParOf" srcId="{F3D2ECCE-2BF0-4E6B-AED0-455323180939}" destId="{AF6B37F6-16BB-4E0D-B473-227E7A27C221}" srcOrd="0" destOrd="0" presId="urn:microsoft.com/office/officeart/2009/layout/CircleArrowProcess"/>
    <dgm:cxn modelId="{53FE546F-5F98-446F-926C-597080520A20}" type="presParOf" srcId="{F25808DB-9717-400B-BCAC-738792BEE60A}" destId="{D4AED5F9-F7B9-411F-8A7F-0F0F761D99C8}" srcOrd="5" destOrd="0" presId="urn:microsoft.com/office/officeart/2009/layout/CircleArrowProcess"/>
    <dgm:cxn modelId="{7D13EF12-AA2E-4799-8609-CB262E3A699D}" type="presParOf" srcId="{F25808DB-9717-400B-BCAC-738792BEE60A}" destId="{7BC484FD-86BF-4025-901A-B5E5D9CAA65B}" srcOrd="6" destOrd="0" presId="urn:microsoft.com/office/officeart/2009/layout/CircleArrowProcess"/>
    <dgm:cxn modelId="{23753FB3-6130-42F4-AF1B-2E7CAEA2666B}" type="presParOf" srcId="{7BC484FD-86BF-4025-901A-B5E5D9CAA65B}" destId="{1E0D4EA0-094B-4311-B6C5-D39233A54255}" srcOrd="0" destOrd="0" presId="urn:microsoft.com/office/officeart/2009/layout/CircleArrowProcess"/>
    <dgm:cxn modelId="{90B29F3F-D3F8-4DF2-BD7A-4D92B885F60F}" type="presParOf" srcId="{F25808DB-9717-400B-BCAC-738792BEE60A}" destId="{CDC77823-CD80-4B24-B4CD-D3587C5EF8F4}" srcOrd="7" destOrd="0" presId="urn:microsoft.com/office/officeart/2009/layout/CircleArrowProcess"/>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25380-4774-489E-888F-97913F08C417}">
      <dsp:nvSpPr>
        <dsp:cNvPr id="0" name=""/>
        <dsp:cNvSpPr/>
      </dsp:nvSpPr>
      <dsp:spPr>
        <a:xfrm>
          <a:off x="-4340293" y="-254088"/>
          <a:ext cx="5171032" cy="5171032"/>
        </a:xfrm>
        <a:prstGeom prst="blockArc">
          <a:avLst>
            <a:gd name="adj1" fmla="val 18900000"/>
            <a:gd name="adj2" fmla="val 2700000"/>
            <a:gd name="adj3" fmla="val 418"/>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CF098-1BB2-416E-B593-D7BF065321FD}">
      <dsp:nvSpPr>
        <dsp:cNvPr id="0" name=""/>
        <dsp:cNvSpPr/>
      </dsp:nvSpPr>
      <dsp:spPr>
        <a:xfrm>
          <a:off x="363789" y="651587"/>
          <a:ext cx="2656137" cy="480085"/>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rPr>
            <a:t>Server Management</a:t>
          </a:r>
        </a:p>
      </dsp:txBody>
      <dsp:txXfrm>
        <a:off x="363789" y="651587"/>
        <a:ext cx="2656137" cy="480085"/>
      </dsp:txXfrm>
    </dsp:sp>
    <dsp:sp modelId="{FDD6802C-63AD-4F2E-8561-13EC8E312EA1}">
      <dsp:nvSpPr>
        <dsp:cNvPr id="0" name=""/>
        <dsp:cNvSpPr/>
      </dsp:nvSpPr>
      <dsp:spPr>
        <a:xfrm>
          <a:off x="63735" y="591576"/>
          <a:ext cx="600107" cy="600107"/>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6FCE19C-4BC6-4730-ADEC-339AED907F9A}">
      <dsp:nvSpPr>
        <dsp:cNvPr id="0" name=""/>
        <dsp:cNvSpPr/>
      </dsp:nvSpPr>
      <dsp:spPr>
        <a:xfrm>
          <a:off x="707804" y="1371486"/>
          <a:ext cx="2312122" cy="48008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rPr>
            <a:t>Database Management</a:t>
          </a:r>
        </a:p>
      </dsp:txBody>
      <dsp:txXfrm>
        <a:off x="707804" y="1371486"/>
        <a:ext cx="2312122" cy="480085"/>
      </dsp:txXfrm>
    </dsp:sp>
    <dsp:sp modelId="{BAD09293-0FA2-445D-8E9E-8FBE96C1761E}">
      <dsp:nvSpPr>
        <dsp:cNvPr id="0" name=""/>
        <dsp:cNvSpPr/>
      </dsp:nvSpPr>
      <dsp:spPr>
        <a:xfrm>
          <a:off x="407751" y="1311475"/>
          <a:ext cx="600107" cy="600107"/>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05B39571-C930-444C-919A-99D06A847B91}">
      <dsp:nvSpPr>
        <dsp:cNvPr id="0" name=""/>
        <dsp:cNvSpPr/>
      </dsp:nvSpPr>
      <dsp:spPr>
        <a:xfrm>
          <a:off x="813389" y="2091384"/>
          <a:ext cx="2206536" cy="48008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IN" sz="1000" kern="1200" dirty="0">
              <a:latin typeface="Calibri" panose="020F0502020204030204" pitchFamily="34" charset="0"/>
            </a:rPr>
            <a:t>Application Management</a:t>
          </a:r>
          <a:endParaRPr lang="en-US" sz="1000" kern="1200" dirty="0">
            <a:latin typeface="Calibri" panose="020F0502020204030204" pitchFamily="34" charset="0"/>
          </a:endParaRPr>
        </a:p>
      </dsp:txBody>
      <dsp:txXfrm>
        <a:off x="813389" y="2091384"/>
        <a:ext cx="2206536" cy="480085"/>
      </dsp:txXfrm>
    </dsp:sp>
    <dsp:sp modelId="{12FEF978-E610-4914-9E6D-9A7E0C2904AE}">
      <dsp:nvSpPr>
        <dsp:cNvPr id="0" name=""/>
        <dsp:cNvSpPr/>
      </dsp:nvSpPr>
      <dsp:spPr>
        <a:xfrm>
          <a:off x="513336" y="2031373"/>
          <a:ext cx="600107" cy="600107"/>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424CF66-8046-4AE2-B7F1-7D17BB2A4D5C}">
      <dsp:nvSpPr>
        <dsp:cNvPr id="0" name=""/>
        <dsp:cNvSpPr/>
      </dsp:nvSpPr>
      <dsp:spPr>
        <a:xfrm>
          <a:off x="707804" y="2811283"/>
          <a:ext cx="2312122" cy="480085"/>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rPr>
            <a:t>Configuration Management</a:t>
          </a:r>
        </a:p>
      </dsp:txBody>
      <dsp:txXfrm>
        <a:off x="707804" y="2811283"/>
        <a:ext cx="2312122" cy="480085"/>
      </dsp:txXfrm>
    </dsp:sp>
    <dsp:sp modelId="{EB070056-A930-4DBF-A6CE-04290516BEAA}">
      <dsp:nvSpPr>
        <dsp:cNvPr id="0" name=""/>
        <dsp:cNvSpPr/>
      </dsp:nvSpPr>
      <dsp:spPr>
        <a:xfrm>
          <a:off x="407751" y="2751272"/>
          <a:ext cx="600107" cy="600107"/>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587C7A3-0200-431A-8186-128072ACD90A}">
      <dsp:nvSpPr>
        <dsp:cNvPr id="0" name=""/>
        <dsp:cNvSpPr/>
      </dsp:nvSpPr>
      <dsp:spPr>
        <a:xfrm>
          <a:off x="363789" y="3531181"/>
          <a:ext cx="2656137" cy="480085"/>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rPr>
            <a:t>Automations</a:t>
          </a:r>
        </a:p>
      </dsp:txBody>
      <dsp:txXfrm>
        <a:off x="363789" y="3531181"/>
        <a:ext cx="2656137" cy="480085"/>
      </dsp:txXfrm>
    </dsp:sp>
    <dsp:sp modelId="{A822275A-E522-47E4-8806-D0F59EA8280A}">
      <dsp:nvSpPr>
        <dsp:cNvPr id="0" name=""/>
        <dsp:cNvSpPr/>
      </dsp:nvSpPr>
      <dsp:spPr>
        <a:xfrm>
          <a:off x="63735" y="3471170"/>
          <a:ext cx="600107" cy="600107"/>
        </a:xfrm>
        <a:prstGeom prst="ellipse">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E861C-822B-491F-B5CD-76A3690050A1}">
      <dsp:nvSpPr>
        <dsp:cNvPr id="0" name=""/>
        <dsp:cNvSpPr/>
      </dsp:nvSpPr>
      <dsp:spPr>
        <a:xfrm>
          <a:off x="1064204" y="0"/>
          <a:ext cx="1455581" cy="145572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9A0325A-CE2C-4B6C-8B28-D82CBC509D95}">
      <dsp:nvSpPr>
        <dsp:cNvPr id="0" name=""/>
        <dsp:cNvSpPr/>
      </dsp:nvSpPr>
      <dsp:spPr>
        <a:xfrm>
          <a:off x="1385573" y="526934"/>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dirty="0">
              <a:latin typeface="Calibri" panose="020F0502020204030204" pitchFamily="34" charset="0"/>
            </a:rPr>
            <a:t>Planned Release</a:t>
          </a:r>
          <a:endParaRPr lang="en-US" sz="1200" b="1" kern="1200" dirty="0">
            <a:latin typeface="Calibri" panose="020F0502020204030204" pitchFamily="34" charset="0"/>
          </a:endParaRPr>
        </a:p>
      </dsp:txBody>
      <dsp:txXfrm>
        <a:off x="1385573" y="526934"/>
        <a:ext cx="812296" cy="406106"/>
      </dsp:txXfrm>
    </dsp:sp>
    <dsp:sp modelId="{8FC62441-B64E-4D16-8B5F-6BDC728DF9AB}">
      <dsp:nvSpPr>
        <dsp:cNvPr id="0" name=""/>
        <dsp:cNvSpPr/>
      </dsp:nvSpPr>
      <dsp:spPr>
        <a:xfrm>
          <a:off x="659831" y="836532"/>
          <a:ext cx="1455581" cy="1455729"/>
        </a:xfrm>
        <a:prstGeom prst="leftCircularArrow">
          <a:avLst>
            <a:gd name="adj1" fmla="val 10980"/>
            <a:gd name="adj2" fmla="val 1142322"/>
            <a:gd name="adj3" fmla="val 6300000"/>
            <a:gd name="adj4" fmla="val 18900000"/>
            <a:gd name="adj5" fmla="val 12500"/>
          </a:avLst>
        </a:prstGeom>
        <a:gradFill rotWithShape="0">
          <a:gsLst>
            <a:gs pos="0">
              <a:schemeClr val="accent2">
                <a:hueOff val="-5279996"/>
                <a:satOff val="11117"/>
                <a:lumOff val="9999"/>
                <a:alphaOff val="0"/>
                <a:shade val="51000"/>
                <a:satMod val="130000"/>
              </a:schemeClr>
            </a:gs>
            <a:gs pos="80000">
              <a:schemeClr val="accent2">
                <a:hueOff val="-5279996"/>
                <a:satOff val="11117"/>
                <a:lumOff val="9999"/>
                <a:alphaOff val="0"/>
                <a:shade val="93000"/>
                <a:satMod val="130000"/>
              </a:schemeClr>
            </a:gs>
            <a:gs pos="100000">
              <a:schemeClr val="accent2">
                <a:hueOff val="-5279996"/>
                <a:satOff val="11117"/>
                <a:lumOff val="9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5B075F2-579E-404C-B7F6-1279B835BF75}">
      <dsp:nvSpPr>
        <dsp:cNvPr id="0" name=""/>
        <dsp:cNvSpPr/>
      </dsp:nvSpPr>
      <dsp:spPr>
        <a:xfrm>
          <a:off x="979562" y="1365011"/>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dirty="0">
              <a:latin typeface="Calibri" panose="020F0502020204030204" pitchFamily="34" charset="0"/>
            </a:rPr>
            <a:t>Off-Cycle Release</a:t>
          </a:r>
        </a:p>
      </dsp:txBody>
      <dsp:txXfrm>
        <a:off x="979562" y="1365011"/>
        <a:ext cx="812296" cy="406106"/>
      </dsp:txXfrm>
    </dsp:sp>
    <dsp:sp modelId="{AF6B37F6-16BB-4E0D-B473-227E7A27C221}">
      <dsp:nvSpPr>
        <dsp:cNvPr id="0" name=""/>
        <dsp:cNvSpPr/>
      </dsp:nvSpPr>
      <dsp:spPr>
        <a:xfrm>
          <a:off x="1064204" y="1676153"/>
          <a:ext cx="1455581" cy="1455729"/>
        </a:xfrm>
        <a:prstGeom prst="circularArrow">
          <a:avLst>
            <a:gd name="adj1" fmla="val 10980"/>
            <a:gd name="adj2" fmla="val 1142322"/>
            <a:gd name="adj3" fmla="val 4500000"/>
            <a:gd name="adj4" fmla="val 13500000"/>
            <a:gd name="adj5" fmla="val 12500"/>
          </a:avLst>
        </a:prstGeom>
        <a:gradFill rotWithShape="0">
          <a:gsLst>
            <a:gs pos="0">
              <a:schemeClr val="accent2">
                <a:hueOff val="-10559993"/>
                <a:satOff val="22234"/>
                <a:lumOff val="19999"/>
                <a:alphaOff val="0"/>
                <a:shade val="51000"/>
                <a:satMod val="130000"/>
              </a:schemeClr>
            </a:gs>
            <a:gs pos="80000">
              <a:schemeClr val="accent2">
                <a:hueOff val="-10559993"/>
                <a:satOff val="22234"/>
                <a:lumOff val="19999"/>
                <a:alphaOff val="0"/>
                <a:shade val="93000"/>
                <a:satMod val="130000"/>
              </a:schemeClr>
            </a:gs>
            <a:gs pos="100000">
              <a:schemeClr val="accent2">
                <a:hueOff val="-10559993"/>
                <a:satOff val="22234"/>
                <a:lumOff val="19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4AED5F9-F7B9-411F-8A7F-0F0F761D99C8}">
      <dsp:nvSpPr>
        <dsp:cNvPr id="0" name=""/>
        <dsp:cNvSpPr/>
      </dsp:nvSpPr>
      <dsp:spPr>
        <a:xfrm>
          <a:off x="1385573" y="2203088"/>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dirty="0">
              <a:latin typeface="Calibri" panose="020F0502020204030204" pitchFamily="34" charset="0"/>
            </a:rPr>
            <a:t>Patch Release</a:t>
          </a:r>
          <a:endParaRPr lang="en-US" sz="1200" b="1" kern="1200" dirty="0">
            <a:latin typeface="Calibri" panose="020F0502020204030204" pitchFamily="34" charset="0"/>
          </a:endParaRPr>
        </a:p>
      </dsp:txBody>
      <dsp:txXfrm>
        <a:off x="1385573" y="2203088"/>
        <a:ext cx="812296" cy="406106"/>
      </dsp:txXfrm>
    </dsp:sp>
    <dsp:sp modelId="{1E0D4EA0-094B-4311-B6C5-D39233A54255}">
      <dsp:nvSpPr>
        <dsp:cNvPr id="0" name=""/>
        <dsp:cNvSpPr/>
      </dsp:nvSpPr>
      <dsp:spPr>
        <a:xfrm>
          <a:off x="763586" y="2609195"/>
          <a:ext cx="1250527" cy="1251131"/>
        </a:xfrm>
        <a:prstGeom prst="blockArc">
          <a:avLst>
            <a:gd name="adj1" fmla="val 0"/>
            <a:gd name="adj2" fmla="val 18900000"/>
            <a:gd name="adj3" fmla="val 12740"/>
          </a:avLst>
        </a:prstGeom>
        <a:gradFill rotWithShape="0">
          <a:gsLst>
            <a:gs pos="0">
              <a:schemeClr val="accent2">
                <a:hueOff val="-15839989"/>
                <a:satOff val="33351"/>
                <a:lumOff val="29998"/>
                <a:alphaOff val="0"/>
                <a:shade val="51000"/>
                <a:satMod val="130000"/>
              </a:schemeClr>
            </a:gs>
            <a:gs pos="80000">
              <a:schemeClr val="accent2">
                <a:hueOff val="-15839989"/>
                <a:satOff val="33351"/>
                <a:lumOff val="29998"/>
                <a:alphaOff val="0"/>
                <a:shade val="93000"/>
                <a:satMod val="130000"/>
              </a:schemeClr>
            </a:gs>
            <a:gs pos="100000">
              <a:schemeClr val="accent2">
                <a:hueOff val="-15839989"/>
                <a:satOff val="33351"/>
                <a:lumOff val="299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DC77823-CD80-4B24-B4CD-D3587C5EF8F4}">
      <dsp:nvSpPr>
        <dsp:cNvPr id="0" name=""/>
        <dsp:cNvSpPr/>
      </dsp:nvSpPr>
      <dsp:spPr>
        <a:xfrm>
          <a:off x="979562" y="3041165"/>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dirty="0">
              <a:latin typeface="Calibri" panose="020F0502020204030204" pitchFamily="34" charset="0"/>
            </a:rPr>
            <a:t>Emergency Release</a:t>
          </a:r>
        </a:p>
      </dsp:txBody>
      <dsp:txXfrm>
        <a:off x="979562" y="3041165"/>
        <a:ext cx="812296" cy="40610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a:pPr>
                <a:defRPr/>
              </a:pPr>
              <a:t>2/12/2018</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GB"/>
              <a:pPr>
                <a:defRPr/>
              </a:pPr>
              <a:t>‹#›</a:t>
            </a:fld>
            <a:endParaRPr lang="en-GB"/>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600" kern="1200">
        <a:solidFill>
          <a:schemeClr val="tx1"/>
        </a:solidFill>
        <a:latin typeface="+mn-lt"/>
        <a:ea typeface="Geneva" pitchFamily="-105" charset="-128"/>
        <a:cs typeface="Geneva" pitchFamily="-105" charset="-128"/>
      </a:defRPr>
    </a:lvl1pPr>
    <a:lvl2pPr marL="609493" algn="l" rtl="0" eaLnBrk="0" fontAlgn="base" hangingPunct="0">
      <a:spcBef>
        <a:spcPct val="30000"/>
      </a:spcBef>
      <a:spcAft>
        <a:spcPct val="0"/>
      </a:spcAft>
      <a:defRPr sz="1600" kern="1200">
        <a:solidFill>
          <a:schemeClr val="tx1"/>
        </a:solidFill>
        <a:latin typeface="+mn-lt"/>
        <a:ea typeface="Geneva" pitchFamily="-105" charset="-128"/>
        <a:cs typeface="+mn-cs"/>
      </a:defRPr>
    </a:lvl2pPr>
    <a:lvl3pPr marL="1218987" algn="l" rtl="0" eaLnBrk="0" fontAlgn="base" hangingPunct="0">
      <a:spcBef>
        <a:spcPct val="30000"/>
      </a:spcBef>
      <a:spcAft>
        <a:spcPct val="0"/>
      </a:spcAft>
      <a:defRPr sz="1600" kern="1200">
        <a:solidFill>
          <a:schemeClr val="tx1"/>
        </a:solidFill>
        <a:latin typeface="+mn-lt"/>
        <a:ea typeface="Geneva" pitchFamily="-105" charset="-128"/>
        <a:cs typeface="+mn-cs"/>
      </a:defRPr>
    </a:lvl3pPr>
    <a:lvl4pPr marL="1828480" algn="l" rtl="0" eaLnBrk="0" fontAlgn="base" hangingPunct="0">
      <a:spcBef>
        <a:spcPct val="30000"/>
      </a:spcBef>
      <a:spcAft>
        <a:spcPct val="0"/>
      </a:spcAft>
      <a:defRPr sz="1600" kern="1200">
        <a:solidFill>
          <a:schemeClr val="tx1"/>
        </a:solidFill>
        <a:latin typeface="+mn-lt"/>
        <a:ea typeface="Geneva" pitchFamily="-105" charset="-128"/>
        <a:cs typeface="+mn-cs"/>
      </a:defRPr>
    </a:lvl4pPr>
    <a:lvl5pPr marL="2437973" algn="l" rtl="0" eaLnBrk="0" fontAlgn="base" hangingPunct="0">
      <a:spcBef>
        <a:spcPct val="30000"/>
      </a:spcBef>
      <a:spcAft>
        <a:spcPct val="0"/>
      </a:spcAft>
      <a:defRPr sz="1600" kern="1200">
        <a:solidFill>
          <a:schemeClr val="tx1"/>
        </a:solidFill>
        <a:latin typeface="+mn-lt"/>
        <a:ea typeface="Geneva" pitchFamily="-105" charset="-128"/>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58438" cy="1471613"/>
          </a:xfrm>
        </p:spPr>
        <p:txBody>
          <a:bodyPr/>
          <a:lstStyle/>
          <a:p>
            <a:r>
              <a:rPr lang="en-US"/>
              <a:t>Click to edit Master title style</a:t>
            </a:r>
          </a:p>
        </p:txBody>
      </p:sp>
      <p:sp>
        <p:nvSpPr>
          <p:cNvPr id="3" name="Subtitle 2"/>
          <p:cNvSpPr>
            <a:spLocks noGrp="1"/>
          </p:cNvSpPr>
          <p:nvPr>
            <p:ph type="subTitle" idx="1"/>
          </p:nvPr>
        </p:nvSpPr>
        <p:spPr>
          <a:xfrm>
            <a:off x="1828800" y="3887788"/>
            <a:ext cx="852963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309189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80559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025" y="274638"/>
            <a:ext cx="2741613"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4025"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65670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with Black Signature">
    <p:spTree>
      <p:nvGrpSpPr>
        <p:cNvPr id="1" name=""/>
        <p:cNvGrpSpPr/>
        <p:nvPr/>
      </p:nvGrpSpPr>
      <p:grpSpPr>
        <a:xfrm>
          <a:off x="0" y="0"/>
          <a:ext cx="0" cy="0"/>
          <a:chOff x="0" y="0"/>
          <a:chExt cx="0" cy="0"/>
        </a:xfrm>
      </p:grpSpPr>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t="3064" b="1"/>
          <a:stretch/>
        </p:blipFill>
        <p:spPr>
          <a:xfrm rot="10800000" flipV="1">
            <a:off x="5394668" y="-5314"/>
            <a:ext cx="6513522" cy="3373758"/>
          </a:xfrm>
          <a:prstGeom prst="rect">
            <a:avLst/>
          </a:prstGeom>
        </p:spPr>
      </p:pic>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8512" y="6230059"/>
            <a:ext cx="6256116" cy="228653"/>
          </a:xfrm>
          <a:prstGeom prst="rect">
            <a:avLst/>
          </a:prstGeom>
        </p:spPr>
      </p:pic>
      <p:sp>
        <p:nvSpPr>
          <p:cNvPr id="33" name="Title 1"/>
          <p:cNvSpPr>
            <a:spLocks noGrp="1"/>
          </p:cNvSpPr>
          <p:nvPr>
            <p:ph type="ctrTitle" hasCustomPrompt="1"/>
          </p:nvPr>
        </p:nvSpPr>
        <p:spPr>
          <a:xfrm>
            <a:off x="621838" y="3008480"/>
            <a:ext cx="5772231" cy="997181"/>
          </a:xfrm>
          <a:prstGeom prst="rect">
            <a:avLst/>
          </a:prstGeom>
        </p:spPr>
        <p:txBody>
          <a:bodyPr lIns="0" tIns="0" anchor="b" anchorCtr="0">
            <a:noAutofit/>
          </a:bodyPr>
          <a:lstStyle>
            <a:lvl1pPr algn="l">
              <a:lnSpc>
                <a:spcPct val="100000"/>
              </a:lnSpc>
              <a:spcAft>
                <a:spcPts val="0"/>
              </a:spcAft>
              <a:defRPr sz="3601" b="1" spc="0" baseline="0">
                <a:solidFill>
                  <a:schemeClr val="tx1"/>
                </a:solidFill>
                <a:latin typeface="+mj-lt"/>
                <a:cs typeface="Arial" pitchFamily="34" charset="0"/>
              </a:defRPr>
            </a:lvl1pPr>
          </a:lstStyle>
          <a:p>
            <a:r>
              <a:rPr lang="en-US" dirty="0"/>
              <a:t>Click to edit presentation title</a:t>
            </a:r>
            <a:endParaRPr lang="en-GB" dirty="0"/>
          </a:p>
        </p:txBody>
      </p:sp>
      <p:sp>
        <p:nvSpPr>
          <p:cNvPr id="34" name="Text Placeholder 32"/>
          <p:cNvSpPr>
            <a:spLocks noGrp="1"/>
          </p:cNvSpPr>
          <p:nvPr>
            <p:ph type="body" sz="quarter" idx="10" hasCustomPrompt="1"/>
          </p:nvPr>
        </p:nvSpPr>
        <p:spPr>
          <a:xfrm>
            <a:off x="621837" y="4157337"/>
            <a:ext cx="5772229" cy="467670"/>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subtitle</a:t>
            </a:r>
          </a:p>
        </p:txBody>
      </p:sp>
      <p:grpSp>
        <p:nvGrpSpPr>
          <p:cNvPr id="11" name="Group 10"/>
          <p:cNvGrpSpPr/>
          <p:nvPr userDrawn="1"/>
        </p:nvGrpSpPr>
        <p:grpSpPr>
          <a:xfrm>
            <a:off x="7571488" y="3519921"/>
            <a:ext cx="4097592" cy="2062199"/>
            <a:chOff x="8696970" y="3517927"/>
            <a:chExt cx="3074395" cy="2061722"/>
          </a:xfrm>
        </p:grpSpPr>
        <p:sp>
          <p:nvSpPr>
            <p:cNvPr id="12" name="Freeform 11"/>
            <p:cNvSpPr/>
            <p:nvPr/>
          </p:nvSpPr>
          <p:spPr>
            <a:xfrm>
              <a:off x="9159559" y="3517927"/>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9" name="Picture 2"/>
            <p:cNvPicPr>
              <a:picLocks noChangeAspect="1" noChangeArrowheads="1"/>
            </p:cNvPicPr>
            <p:nvPr userDrawn="1"/>
          </p:nvPicPr>
          <p:blipFill>
            <a:blip r:embed="rId4">
              <a:lum bright="-100000"/>
              <a:extLst>
                <a:ext uri="{28A0092B-C50C-407E-A947-70E740481C1C}">
                  <a14:useLocalDpi xmlns:a14="http://schemas.microsoft.com/office/drawing/2010/main" val="0"/>
                </a:ext>
              </a:extLst>
            </a:blip>
            <a:srcRect/>
            <a:stretch>
              <a:fillRect/>
            </a:stretch>
          </p:blipFill>
          <p:spPr bwMode="auto">
            <a:xfrm>
              <a:off x="8696970" y="4358855"/>
              <a:ext cx="3074395" cy="2510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0" name="Group 19"/>
          <p:cNvGrpSpPr/>
          <p:nvPr userDrawn="1"/>
        </p:nvGrpSpPr>
        <p:grpSpPr>
          <a:xfrm>
            <a:off x="617385" y="288056"/>
            <a:ext cx="2909081" cy="633582"/>
            <a:chOff x="465138" y="401986"/>
            <a:chExt cx="2182663" cy="633435"/>
          </a:xfrm>
        </p:grpSpPr>
        <p:pic>
          <p:nvPicPr>
            <p:cNvPr id="21" name="Picture 20"/>
            <p:cNvPicPr>
              <a:picLocks noChangeAspect="1" noChangeArrowheads="1"/>
            </p:cNvPicPr>
            <p:nvPr userDrawn="1"/>
          </p:nvPicPr>
          <p:blipFill>
            <a:blip r:embed="rId5">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 name="Freeform 22"/>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28509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with White Signatur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7238" cy="6859588"/>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75896"/>
            <a:ext cx="12187238" cy="6082168"/>
          </a:xfrm>
          <a:prstGeom prst="rect">
            <a:avLst/>
          </a:prstGeom>
        </p:spPr>
      </p:pic>
      <p:sp>
        <p:nvSpPr>
          <p:cNvPr id="9" name="Text Placeholder 8"/>
          <p:cNvSpPr>
            <a:spLocks noGrp="1"/>
          </p:cNvSpPr>
          <p:nvPr>
            <p:ph type="body" sz="quarter" idx="10" hasCustomPrompt="1"/>
          </p:nvPr>
        </p:nvSpPr>
        <p:spPr>
          <a:xfrm>
            <a:off x="611478" y="1818576"/>
            <a:ext cx="5363654" cy="1233597"/>
          </a:xfrm>
        </p:spPr>
        <p:txBody>
          <a:bodyPr>
            <a:noAutofit/>
          </a:bodyPr>
          <a:lstStyle>
            <a:lvl1pPr marL="0" indent="0">
              <a:lnSpc>
                <a:spcPts val="3901"/>
              </a:lnSpc>
              <a:spcBef>
                <a:spcPts val="0"/>
              </a:spcBef>
              <a:spcAft>
                <a:spcPts val="0"/>
              </a:spcAft>
              <a:buNone/>
              <a:defRPr sz="3201" baseline="0">
                <a:solidFill>
                  <a:schemeClr val="accent5"/>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Title Slide Headline</a:t>
            </a:r>
          </a:p>
        </p:txBody>
      </p:sp>
      <p:grpSp>
        <p:nvGrpSpPr>
          <p:cNvPr id="14" name="Group 13"/>
          <p:cNvGrpSpPr/>
          <p:nvPr userDrawn="1"/>
        </p:nvGrpSpPr>
        <p:grpSpPr>
          <a:xfrm>
            <a:off x="7628119" y="1775419"/>
            <a:ext cx="4097592" cy="2060917"/>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8" name="Group 17"/>
          <p:cNvGrpSpPr/>
          <p:nvPr userDrawn="1"/>
        </p:nvGrpSpPr>
        <p:grpSpPr>
          <a:xfrm>
            <a:off x="609362" y="420505"/>
            <a:ext cx="2909081" cy="633582"/>
            <a:chOff x="465138" y="401986"/>
            <a:chExt cx="2182663" cy="633435"/>
          </a:xfrm>
        </p:grpSpPr>
        <p:pic>
          <p:nvPicPr>
            <p:cNvPr id="19" name="Picture 6"/>
            <p:cNvPicPr>
              <a:picLocks noChangeAspect="1" noChangeArrowheads="1"/>
            </p:cNvPicPr>
            <p:nvPr userDrawn="1"/>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Freeform 19"/>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grpSp>
      <p:cxnSp>
        <p:nvCxnSpPr>
          <p:cNvPr id="21" name="Straight Connector 20"/>
          <p:cNvCxnSpPr/>
          <p:nvPr userDrawn="1"/>
        </p:nvCxnSpPr>
        <p:spPr>
          <a:xfrm>
            <a:off x="609362" y="1162319"/>
            <a:ext cx="115778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descr="Acc_StratLine_Wht_RGB.png"/>
          <p:cNvPicPr>
            <a:picLocks noChangeAspect="1"/>
          </p:cNvPicPr>
          <p:nvPr userDrawn="1"/>
        </p:nvPicPr>
        <p:blipFill>
          <a:blip r:embed="rId6" cstate="print">
            <a:lum bright="-100000"/>
            <a:extLst>
              <a:ext uri="{28A0092B-C50C-407E-A947-70E740481C1C}">
                <a14:useLocalDpi xmlns:a14="http://schemas.microsoft.com/office/drawing/2010/main" val="0"/>
              </a:ext>
            </a:extLst>
          </a:blip>
          <a:stretch>
            <a:fillRect/>
          </a:stretch>
        </p:blipFill>
        <p:spPr>
          <a:xfrm>
            <a:off x="6651065" y="878028"/>
            <a:ext cx="4984580" cy="224221"/>
          </a:xfrm>
          <a:prstGeom prst="rect">
            <a:avLst/>
          </a:prstGeom>
        </p:spPr>
      </p:pic>
    </p:spTree>
    <p:extLst>
      <p:ext uri="{BB962C8B-B14F-4D97-AF65-F5344CB8AC3E}">
        <p14:creationId xmlns:p14="http://schemas.microsoft.com/office/powerpoint/2010/main" val="3466390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accent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3" name="Picture 2" descr="corner-treatmen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129253" cy="2731132"/>
          </a:xfrm>
          <a:prstGeom prst="rect">
            <a:avLst/>
          </a:prstGeom>
        </p:spPr>
      </p:pic>
    </p:spTree>
    <p:extLst>
      <p:ext uri="{BB962C8B-B14F-4D97-AF65-F5344CB8AC3E}">
        <p14:creationId xmlns:p14="http://schemas.microsoft.com/office/powerpoint/2010/main" val="473660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ivider Slide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700655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263920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192811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610420" y="1162319"/>
            <a:ext cx="1157681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                         </a:t>
            </a:r>
          </a:p>
        </p:txBody>
      </p:sp>
      <p:sp>
        <p:nvSpPr>
          <p:cNvPr id="4" name="Title 3"/>
          <p:cNvSpPr>
            <a:spLocks noGrp="1"/>
          </p:cNvSpPr>
          <p:nvPr>
            <p:ph type="title" hasCustomPrompt="1"/>
          </p:nvPr>
        </p:nvSpPr>
        <p:spPr/>
        <p:txBody>
          <a:bodyPr/>
          <a:lstStyle>
            <a:lvl1pPr>
              <a:defRPr>
                <a:solidFill>
                  <a:schemeClr val="accent1"/>
                </a:solidFill>
              </a:defRPr>
            </a:lvl1pPr>
          </a:lstStyle>
          <a:p>
            <a:r>
              <a:rPr lang="en-US" dirty="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9" name="TextBox 8"/>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1519740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2266"/>
                </a:solidFill>
              </a:defRPr>
            </a:lvl1pPr>
            <a:lvl2pPr marL="231821" indent="-231821">
              <a:spcBef>
                <a:spcPts val="624"/>
              </a:spcBef>
              <a:buFont typeface="Arial" pitchFamily="34" charset="0"/>
              <a:buChar char="•"/>
              <a:defRPr/>
            </a:lvl2pPr>
            <a:lvl3pPr marL="457291" indent="-231821">
              <a:buFont typeface="Arial" pitchFamily="34" charset="0"/>
              <a:buChar char="–"/>
              <a:defRPr/>
            </a:lvl3pPr>
            <a:lvl4pPr marL="689113" indent="-225470">
              <a:buFont typeface="Arial" pitchFamily="34" charset="0"/>
              <a:buChar char="•"/>
              <a:defRPr/>
            </a:lvl4pPr>
            <a:lvl5pPr marL="914583" indent="-225470">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8" name="Straight Connector 7"/>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Tree>
    <p:extLst>
      <p:ext uri="{BB962C8B-B14F-4D97-AF65-F5344CB8AC3E}">
        <p14:creationId xmlns:p14="http://schemas.microsoft.com/office/powerpoint/2010/main" val="31448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4089898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4"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6209993"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11" name="Straight Connector 10"/>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12" name="TextBox 11"/>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309739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5"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6212106"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11" name="Straight Connector 10"/>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Tree>
    <p:extLst>
      <p:ext uri="{BB962C8B-B14F-4D97-AF65-F5344CB8AC3E}">
        <p14:creationId xmlns:p14="http://schemas.microsoft.com/office/powerpoint/2010/main" val="2505683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7" name="Straight Connector 6"/>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6" name="TextBox 5"/>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8" name="TextBox 7"/>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4195553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sp>
        <p:nvSpPr>
          <p:cNvPr id="3" name="TextBox 2"/>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4" name="TextBox 3"/>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3774516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grpSp>
        <p:nvGrpSpPr>
          <p:cNvPr id="11" name="Group 10"/>
          <p:cNvGrpSpPr/>
          <p:nvPr userDrawn="1"/>
        </p:nvGrpSpPr>
        <p:grpSpPr>
          <a:xfrm>
            <a:off x="8709876" y="2397128"/>
            <a:ext cx="3074395" cy="2060917"/>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22" name="Group 21"/>
          <p:cNvGrpSpPr/>
          <p:nvPr userDrawn="1"/>
        </p:nvGrpSpPr>
        <p:grpSpPr>
          <a:xfrm>
            <a:off x="464400" y="418164"/>
            <a:ext cx="2183719" cy="635868"/>
            <a:chOff x="448031" y="5788818"/>
            <a:chExt cx="2183719" cy="635721"/>
          </a:xfrm>
        </p:grpSpPr>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24" name="Freeform 23"/>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userDrawn="1">
            <p:ph type="ctrTitle" hasCustomPrompt="1"/>
          </p:nvPr>
        </p:nvSpPr>
        <p:spPr>
          <a:xfrm>
            <a:off x="464399" y="4491993"/>
            <a:ext cx="5522064" cy="997181"/>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cxnSp>
        <p:nvCxnSpPr>
          <p:cNvPr id="18" name="Straight Connector 17"/>
          <p:cNvCxnSpPr/>
          <p:nvPr userDrawn="1"/>
        </p:nvCxnSpPr>
        <p:spPr>
          <a:xfrm flipV="1">
            <a:off x="465138" y="1160478"/>
            <a:ext cx="11723687"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descr="Acc_StratLine_Wht_RGB.png"/>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976987" y="879559"/>
            <a:ext cx="3739896" cy="224221"/>
          </a:xfrm>
          <a:prstGeom prst="rect">
            <a:avLst/>
          </a:prstGeom>
        </p:spPr>
      </p:pic>
    </p:spTree>
    <p:extLst>
      <p:ext uri="{BB962C8B-B14F-4D97-AF65-F5344CB8AC3E}">
        <p14:creationId xmlns:p14="http://schemas.microsoft.com/office/powerpoint/2010/main" val="1043216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ver Slide_Top">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10" r="9622" b="21612"/>
          <a:stretch/>
        </p:blipFill>
        <p:spPr>
          <a:xfrm>
            <a:off x="0" y="0"/>
            <a:ext cx="12187237" cy="6859587"/>
          </a:xfrm>
          <a:prstGeom prst="rect">
            <a:avLst/>
          </a:prstGeom>
        </p:spPr>
      </p:pic>
      <p:sp>
        <p:nvSpPr>
          <p:cNvPr id="2" name="Title 1"/>
          <p:cNvSpPr>
            <a:spLocks noGrp="1"/>
          </p:cNvSpPr>
          <p:nvPr>
            <p:ph type="ctrTitle" hasCustomPrompt="1"/>
          </p:nvPr>
        </p:nvSpPr>
        <p:spPr>
          <a:xfrm>
            <a:off x="465139" y="1518289"/>
            <a:ext cx="4905852" cy="1730938"/>
          </a:xfrm>
          <a:prstGeom prst="rect">
            <a:avLst/>
          </a:prstGeom>
        </p:spPr>
        <p:txBody>
          <a:bodyPr lIns="0" tIns="0" anchor="ctr" anchorCtr="0">
            <a:noAutofit/>
          </a:bodyPr>
          <a:lstStyle>
            <a:lvl1pPr algn="l">
              <a:lnSpc>
                <a:spcPct val="90000"/>
              </a:lnSpc>
              <a:spcAft>
                <a:spcPts val="1200"/>
              </a:spcAft>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33" name="Text Placeholder 32"/>
          <p:cNvSpPr>
            <a:spLocks noGrp="1"/>
          </p:cNvSpPr>
          <p:nvPr>
            <p:ph type="body" sz="quarter" idx="10"/>
          </p:nvPr>
        </p:nvSpPr>
        <p:spPr>
          <a:xfrm>
            <a:off x="465137" y="3344609"/>
            <a:ext cx="3536951" cy="981036"/>
          </a:xfrm>
        </p:spPr>
        <p:txBody>
          <a:bodyPr/>
          <a:lstStyle>
            <a:lvl1pPr marL="0" indent="0" algn="l" rtl="0" eaLnBrk="1" fontAlgn="base" hangingPunct="1">
              <a:lnSpc>
                <a:spcPct val="90000"/>
              </a:lnSpc>
              <a:spcBef>
                <a:spcPct val="0"/>
              </a:spcBef>
              <a:spcAft>
                <a:spcPts val="1200"/>
              </a:spcAft>
              <a:buFont typeface="Arial" charset="0"/>
              <a:buNone/>
              <a:defRPr lang="en-US" sz="2000" b="0" kern="1200" spc="0" baseline="0" dirty="0" smtClean="0">
                <a:solidFill>
                  <a:schemeClr val="bg1"/>
                </a:solidFill>
                <a:latin typeface="+mn-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7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7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7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7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Master text styles</a:t>
            </a:r>
          </a:p>
        </p:txBody>
      </p:sp>
      <p:grpSp>
        <p:nvGrpSpPr>
          <p:cNvPr id="18" name="Group 17"/>
          <p:cNvGrpSpPr/>
          <p:nvPr userDrawn="1"/>
        </p:nvGrpSpPr>
        <p:grpSpPr>
          <a:xfrm>
            <a:off x="8709875" y="1552968"/>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4" cstate="print"/>
          <a:stretch>
            <a:fillRect/>
          </a:stretch>
        </p:blipFill>
        <p:spPr>
          <a:xfrm>
            <a:off x="5584567" y="920512"/>
            <a:ext cx="1450974" cy="1615580"/>
          </a:xfrm>
          <a:prstGeom prst="rect">
            <a:avLst/>
          </a:prstGeom>
        </p:spPr>
      </p:pic>
      <p:pic>
        <p:nvPicPr>
          <p:cNvPr id="15"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10720" y="879355"/>
            <a:ext cx="4506163" cy="219456"/>
          </a:xfrm>
          <a:prstGeom prst="rect">
            <a:avLst/>
          </a:prstGeom>
        </p:spPr>
      </p:pic>
    </p:spTree>
    <p:extLst>
      <p:ext uri="{BB962C8B-B14F-4D97-AF65-F5344CB8AC3E}">
        <p14:creationId xmlns:p14="http://schemas.microsoft.com/office/powerpoint/2010/main" val="15345225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ver Slide_Top">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86812"/>
          <a:stretch/>
        </p:blipFill>
        <p:spPr>
          <a:xfrm>
            <a:off x="15919" y="7817"/>
            <a:ext cx="12188825" cy="1043047"/>
          </a:xfrm>
          <a:prstGeom prst="rect">
            <a:avLst/>
          </a:prstGeom>
        </p:spPr>
      </p:pic>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21621"/>
          <a:stretch/>
        </p:blipFill>
        <p:spPr>
          <a:xfrm>
            <a:off x="-1" y="660649"/>
            <a:ext cx="12188825" cy="6198939"/>
          </a:xfrm>
          <a:prstGeom prst="rect">
            <a:avLst/>
          </a:prstGeom>
        </p:spPr>
      </p:pic>
      <p:pic>
        <p:nvPicPr>
          <p:cNvPr id="1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976992" y="879355"/>
            <a:ext cx="3739891" cy="22205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8709875" y="1695843"/>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5" cstate="print"/>
          <a:stretch>
            <a:fillRect/>
          </a:stretch>
        </p:blipFill>
        <p:spPr>
          <a:xfrm>
            <a:off x="5584567" y="920512"/>
            <a:ext cx="1450974" cy="1615580"/>
          </a:xfrm>
          <a:prstGeom prst="rect">
            <a:avLst/>
          </a:prstGeom>
        </p:spPr>
      </p:pic>
      <p:pic>
        <p:nvPicPr>
          <p:cNvPr id="15"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863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65138" y="1164355"/>
            <a:ext cx="11253786"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8" name="Content Placeholder 7"/>
          <p:cNvSpPr>
            <a:spLocks noGrp="1"/>
          </p:cNvSpPr>
          <p:nvPr>
            <p:ph sz="quarter" idx="11"/>
          </p:nvPr>
        </p:nvSpPr>
        <p:spPr>
          <a:xfrm>
            <a:off x="465138" y="1560355"/>
            <a:ext cx="11253786" cy="48579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AU"/>
          </a:p>
        </p:txBody>
      </p:sp>
      <p:sp>
        <p:nvSpPr>
          <p:cNvPr id="10" name="Text Placeholder 16"/>
          <p:cNvSpPr>
            <a:spLocks noGrp="1"/>
          </p:cNvSpPr>
          <p:nvPr>
            <p:ph type="body" sz="quarter" idx="10"/>
          </p:nvPr>
        </p:nvSpPr>
        <p:spPr>
          <a:xfrm>
            <a:off x="465138" y="1164355"/>
            <a:ext cx="5516562"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11" name="Content Placeholder 7"/>
          <p:cNvSpPr>
            <a:spLocks noGrp="1"/>
          </p:cNvSpPr>
          <p:nvPr>
            <p:ph sz="quarter" idx="11"/>
          </p:nvPr>
        </p:nvSpPr>
        <p:spPr>
          <a:xfrm>
            <a:off x="465138" y="1560355"/>
            <a:ext cx="5516562" cy="48579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16"/>
          <p:cNvSpPr>
            <a:spLocks noGrp="1"/>
          </p:cNvSpPr>
          <p:nvPr>
            <p:ph type="body" sz="quarter" idx="16"/>
          </p:nvPr>
        </p:nvSpPr>
        <p:spPr>
          <a:xfrm>
            <a:off x="6202362" y="1164355"/>
            <a:ext cx="5516561"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13" name="Content Placeholder 7"/>
          <p:cNvSpPr>
            <a:spLocks noGrp="1"/>
          </p:cNvSpPr>
          <p:nvPr>
            <p:ph sz="quarter" idx="17"/>
          </p:nvPr>
        </p:nvSpPr>
        <p:spPr>
          <a:xfrm>
            <a:off x="6202362" y="1560355"/>
            <a:ext cx="5516561" cy="48579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14"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AU"/>
          </a:p>
        </p:txBody>
      </p:sp>
      <p:sp>
        <p:nvSpPr>
          <p:cNvPr id="9" name="Text Placeholder 16"/>
          <p:cNvSpPr>
            <a:spLocks noGrp="1"/>
          </p:cNvSpPr>
          <p:nvPr>
            <p:ph type="body" sz="quarter" idx="10"/>
          </p:nvPr>
        </p:nvSpPr>
        <p:spPr>
          <a:xfrm>
            <a:off x="465139" y="1163638"/>
            <a:ext cx="11253786"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11" name="Content Placeholder 7"/>
          <p:cNvSpPr>
            <a:spLocks noGrp="1"/>
          </p:cNvSpPr>
          <p:nvPr>
            <p:ph sz="quarter" idx="11"/>
          </p:nvPr>
        </p:nvSpPr>
        <p:spPr>
          <a:xfrm>
            <a:off x="465139" y="1559639"/>
            <a:ext cx="5516562" cy="48586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7"/>
          <p:cNvSpPr>
            <a:spLocks noGrp="1"/>
          </p:cNvSpPr>
          <p:nvPr>
            <p:ph sz="quarter" idx="17"/>
          </p:nvPr>
        </p:nvSpPr>
        <p:spPr>
          <a:xfrm>
            <a:off x="6202362" y="1559639"/>
            <a:ext cx="5516561" cy="48586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10"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025" y="4408488"/>
            <a:ext cx="103600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025" y="2906713"/>
            <a:ext cx="10360025" cy="15017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095655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AU"/>
          </a:p>
        </p:txBody>
      </p:sp>
      <p:sp>
        <p:nvSpPr>
          <p:cNvPr id="10" name="Content Placeholder 9"/>
          <p:cNvSpPr>
            <a:spLocks noGrp="1"/>
          </p:cNvSpPr>
          <p:nvPr>
            <p:ph sz="quarter" idx="14"/>
          </p:nvPr>
        </p:nvSpPr>
        <p:spPr>
          <a:xfrm>
            <a:off x="465138" y="1187288"/>
            <a:ext cx="11253785" cy="52309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AU"/>
          </a:p>
        </p:txBody>
      </p:sp>
      <p:sp>
        <p:nvSpPr>
          <p:cNvPr id="4" name="Content Placeholder 3"/>
          <p:cNvSpPr>
            <a:spLocks noGrp="1"/>
          </p:cNvSpPr>
          <p:nvPr>
            <p:ph sz="quarter" idx="16"/>
          </p:nvPr>
        </p:nvSpPr>
        <p:spPr>
          <a:xfrm>
            <a:off x="465138" y="1186570"/>
            <a:ext cx="5516562" cy="52316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3" name="Content Placeholder 3"/>
          <p:cNvSpPr>
            <a:spLocks noGrp="1"/>
          </p:cNvSpPr>
          <p:nvPr>
            <p:ph sz="quarter" idx="17"/>
          </p:nvPr>
        </p:nvSpPr>
        <p:spPr>
          <a:xfrm>
            <a:off x="6202362" y="1186571"/>
            <a:ext cx="5516561" cy="52316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465138" y="1163638"/>
            <a:ext cx="11253785"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AU"/>
          </a:p>
        </p:txBody>
      </p:sp>
      <p:sp>
        <p:nvSpPr>
          <p:cNvPr id="6"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4380852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ivider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19181"/>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6"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1643113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ivider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19181"/>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6" name="Content Placeholder 5"/>
          <p:cNvSpPr>
            <a:spLocks noGrp="1"/>
          </p:cNvSpPr>
          <p:nvPr>
            <p:ph sz="quarter" idx="11"/>
          </p:nvPr>
        </p:nvSpPr>
        <p:spPr>
          <a:xfrm>
            <a:off x="465138" y="2181225"/>
            <a:ext cx="11253787" cy="42370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24929353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23630"/>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5"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21071830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Divider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23630"/>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5" name="Content Placeholder 5"/>
          <p:cNvSpPr>
            <a:spLocks noGrp="1"/>
          </p:cNvSpPr>
          <p:nvPr>
            <p:ph sz="quarter" idx="11"/>
          </p:nvPr>
        </p:nvSpPr>
        <p:spPr>
          <a:xfrm>
            <a:off x="465138" y="2181225"/>
            <a:ext cx="11253787" cy="42370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2505837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399403"/>
            <a:ext cx="7513636" cy="3186171"/>
          </a:xfrm>
          <a:prstGeom prst="rect">
            <a:avLst/>
          </a:prstGeom>
        </p:spPr>
        <p:txBody>
          <a:bodyPr lIns="0" tIns="0" anchor="b" anchorCtr="0">
            <a:noAutofit/>
          </a:bodyPr>
          <a:lstStyle>
            <a:lvl1pPr algn="l">
              <a:lnSpc>
                <a:spcPct val="90000"/>
              </a:lnSpc>
              <a:defRPr sz="5400" b="0" spc="0" baseline="0">
                <a:solidFill>
                  <a:schemeClr val="accent2"/>
                </a:solidFill>
                <a:latin typeface="+mj-lt"/>
                <a:cs typeface="Arial" pitchFamily="34" charset="0"/>
              </a:defRPr>
            </a:lvl1pPr>
          </a:lstStyle>
          <a:p>
            <a:r>
              <a:rPr lang="en-US" dirty="0"/>
              <a:t>Click to edit Master title style </a:t>
            </a:r>
            <a:endParaRPr lang="en-GB" dirty="0"/>
          </a:p>
        </p:txBody>
      </p:sp>
      <p:sp>
        <p:nvSpPr>
          <p:cNvPr id="5"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grpSp>
        <p:nvGrpSpPr>
          <p:cNvPr id="4" name="Group 3"/>
          <p:cNvGrpSpPr/>
          <p:nvPr userDrawn="1"/>
        </p:nvGrpSpPr>
        <p:grpSpPr>
          <a:xfrm>
            <a:off x="7155915" y="106532"/>
            <a:ext cx="4882055" cy="5974672"/>
            <a:chOff x="7093769" y="0"/>
            <a:chExt cx="4882055" cy="5974672"/>
          </a:xfrm>
        </p:grpSpPr>
        <p:pic>
          <p:nvPicPr>
            <p:cNvPr id="6" name="Picture 5"/>
            <p:cNvPicPr>
              <a:picLocks noChangeAspect="1"/>
            </p:cNvPicPr>
            <p:nvPr userDrawn="1"/>
          </p:nvPicPr>
          <p:blipFill>
            <a:blip r:embed="rId2" cstate="print"/>
            <a:stretch>
              <a:fillRect/>
            </a:stretch>
          </p:blipFill>
          <p:spPr>
            <a:xfrm>
              <a:off x="7093769" y="0"/>
              <a:ext cx="4882055" cy="5435900"/>
            </a:xfrm>
            <a:prstGeom prst="rect">
              <a:avLst/>
            </a:prstGeom>
          </p:spPr>
        </p:pic>
        <p:sp>
          <p:nvSpPr>
            <p:cNvPr id="3" name="Oval 2"/>
            <p:cNvSpPr/>
            <p:nvPr userDrawn="1"/>
          </p:nvSpPr>
          <p:spPr>
            <a:xfrm>
              <a:off x="8824404" y="5690586"/>
              <a:ext cx="1402672" cy="28408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788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07025"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9025" y="1600200"/>
            <a:ext cx="5408613"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5FA4A0-D2E4-4D7C-A829-2A69171198E3}"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8674738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9" name="Textplatzhalter 2"/>
          <p:cNvSpPr>
            <a:spLocks noGrp="1"/>
          </p:cNvSpPr>
          <p:nvPr>
            <p:ph type="body" idx="13"/>
          </p:nvPr>
        </p:nvSpPr>
        <p:spPr bwMode="auto">
          <a:xfrm>
            <a:off x="624174" y="1162320"/>
            <a:ext cx="10938892" cy="499128"/>
          </a:xfrm>
          <a:prstGeom prst="rect">
            <a:avLst/>
          </a:prstGeom>
          <a:noFill/>
          <a:ln w="12700">
            <a:noFill/>
            <a:miter lim="800000"/>
            <a:headEnd/>
            <a:tailEnd/>
          </a:ln>
        </p:spPr>
        <p:txBody>
          <a:bodyPr vert="horz" wrap="square" lIns="0" tIns="85694" rIns="0" bIns="42847" numCol="1" anchor="t" anchorCtr="0" compatLnSpc="1">
            <a:prstTxWarp prst="textNoShape">
              <a:avLst/>
            </a:prstTxWarp>
            <a:spAutoFit/>
          </a:bodyPr>
          <a:lstStyle>
            <a:lvl1pPr marL="0" indent="0">
              <a:buNone/>
              <a:defRPr lang="de-DE" sz="2400" b="1" dirty="0" smtClean="0">
                <a:solidFill>
                  <a:schemeClr val="accent2"/>
                </a:solidFill>
              </a:defRPr>
            </a:lvl1pPr>
          </a:lstStyle>
          <a:p>
            <a:pPr marL="0" lvl="0" indent="0" eaLnBrk="1" hangingPunct="1">
              <a:spcBef>
                <a:spcPts val="952"/>
              </a:spcBef>
              <a:spcAft>
                <a:spcPct val="0"/>
              </a:spcAft>
              <a:buClr>
                <a:schemeClr val="tx1"/>
              </a:buClr>
            </a:pPr>
            <a:endParaRPr lang="de-DE" dirty="0"/>
          </a:p>
        </p:txBody>
      </p:sp>
      <p:sp>
        <p:nvSpPr>
          <p:cNvPr id="2" name="Titel 1"/>
          <p:cNvSpPr>
            <a:spLocks noGrp="1"/>
          </p:cNvSpPr>
          <p:nvPr>
            <p:ph type="title"/>
          </p:nvPr>
        </p:nvSpPr>
        <p:spPr bwMode="auto"/>
        <p:txBody>
          <a:bodyPr/>
          <a:lstStyle/>
          <a:p>
            <a:endParaRPr lang="de-DE" dirty="0"/>
          </a:p>
        </p:txBody>
      </p:sp>
      <p:sp>
        <p:nvSpPr>
          <p:cNvPr id="5" name="Textplatzhalter 4"/>
          <p:cNvSpPr>
            <a:spLocks noGrp="1"/>
          </p:cNvSpPr>
          <p:nvPr>
            <p:ph type="body" sz="quarter" idx="14"/>
          </p:nvPr>
        </p:nvSpPr>
        <p:spPr>
          <a:xfrm>
            <a:off x="624174" y="1629152"/>
            <a:ext cx="10938892" cy="4754076"/>
          </a:xfrm>
          <a:prstGeom prst="rect">
            <a:avLst/>
          </a:prstGeom>
          <a:noFill/>
          <a:ln w="12700">
            <a:noFill/>
            <a:miter lim="800000"/>
            <a:headEnd/>
            <a:tailEnd/>
          </a:ln>
        </p:spPr>
        <p:txBody>
          <a:bodyPr vert="horz" wrap="square" lIns="0" tIns="85694" rIns="0" bIns="0" numCol="1" rtlCol="0" anchor="t" anchorCtr="0" compatLnSpc="1">
            <a:prstTxWarp prst="textNoShape">
              <a:avLst/>
            </a:prstTxWarp>
            <a:normAutofit/>
          </a:bodyPr>
          <a:lstStyle>
            <a:lvl1pPr marL="317426" indent="-317426">
              <a:defRPr lang="de-DE" sz="2400" dirty="0" smtClean="0"/>
            </a:lvl1pPr>
            <a:lvl2pPr marL="323392" indent="0">
              <a:buNone/>
              <a:defRPr lang="de-DE" sz="2100" dirty="0" smtClean="0"/>
            </a:lvl2pPr>
            <a:lvl3pPr marL="855918" indent="-213508">
              <a:defRPr lang="de-DE" sz="1900" dirty="0" smtClean="0"/>
            </a:lvl3pPr>
            <a:lvl4pPr marL="1065646" indent="-209729">
              <a:defRPr lang="de-DE" sz="1700" dirty="0" smtClean="0"/>
            </a:lvl4pPr>
            <a:lvl5pPr marL="1284821" indent="-213508">
              <a:defRPr lang="en-AU"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bwMode="auto">
          <a:xfrm>
            <a:off x="624174" y="1162319"/>
            <a:ext cx="115630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860941"/>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42766" y="1"/>
            <a:ext cx="11501706" cy="672817"/>
          </a:xfrm>
        </p:spPr>
        <p:txBody>
          <a:bodyPr/>
          <a:lstStyle>
            <a:lvl1pPr>
              <a:defRPr sz="2299" b="1">
                <a:solidFill>
                  <a:schemeClr val="bg1"/>
                </a:solidFill>
              </a:defRPr>
            </a:lvl1pPr>
          </a:lstStyle>
          <a:p>
            <a:r>
              <a:rPr lang="en-US" dirty="0"/>
              <a:t>Click to edit Master title style</a:t>
            </a:r>
          </a:p>
        </p:txBody>
      </p:sp>
      <p:sp>
        <p:nvSpPr>
          <p:cNvPr id="3" name="Footer Placeholder 2"/>
          <p:cNvSpPr>
            <a:spLocks noGrp="1"/>
          </p:cNvSpPr>
          <p:nvPr>
            <p:ph type="ftr" sz="quarter" idx="15"/>
          </p:nvPr>
        </p:nvSpPr>
        <p:spPr>
          <a:xfrm flipH="1">
            <a:off x="353648" y="6567489"/>
            <a:ext cx="5575300" cy="161925"/>
          </a:xfrm>
          <a:prstGeom prst="rect">
            <a:avLst/>
          </a:prstGeom>
        </p:spPr>
        <p:txBody>
          <a:bodyPr/>
          <a:lstStyle>
            <a:lvl1pPr>
              <a:defRPr>
                <a:solidFill>
                  <a:schemeClr val="bg1"/>
                </a:solidFill>
              </a:defRPr>
            </a:lvl1pPr>
          </a:lstStyle>
          <a:p>
            <a:r>
              <a:rPr lang="en-US" dirty="0"/>
              <a:t>Copyright © 2015 Accenture  Confidential to Accenture LLP.  Not to be Distributed</a:t>
            </a:r>
          </a:p>
        </p:txBody>
      </p:sp>
      <p:sp>
        <p:nvSpPr>
          <p:cNvPr id="4" name="Slide Number Placeholder 1"/>
          <p:cNvSpPr>
            <a:spLocks noGrp="1"/>
          </p:cNvSpPr>
          <p:nvPr>
            <p:ph type="sldNum" sz="quarter" idx="13"/>
          </p:nvPr>
        </p:nvSpPr>
        <p:spPr>
          <a:xfrm flipH="1">
            <a:off x="11041396" y="6567489"/>
            <a:ext cx="677529" cy="161925"/>
          </a:xfrm>
          <a:prstGeom prst="rect">
            <a:avLst/>
          </a:prstGeom>
        </p:spPr>
        <p:txBody>
          <a:bodyPr/>
          <a:lstStyle>
            <a:lvl1pPr>
              <a:defRPr>
                <a:solidFill>
                  <a:schemeClr val="bg1">
                    <a:lumMod val="75000"/>
                  </a:schemeClr>
                </a:solidFill>
              </a:defRPr>
            </a:lvl1pPr>
          </a:lstStyle>
          <a:p>
            <a:pPr>
              <a:defRPr/>
            </a:pPr>
            <a:fld id="{90CBDC3A-D49F-4631-A8C7-55D59B33E5FA}" type="slidenum">
              <a:rPr lang="en-US" smtClean="0">
                <a:solidFill>
                  <a:srgbClr val="FFFFFF">
                    <a:lumMod val="75000"/>
                  </a:srgbClr>
                </a:solidFill>
              </a:rPr>
              <a:pPr>
                <a:defRPr/>
              </a:pPr>
              <a:t>‹#›</a:t>
            </a:fld>
            <a:endParaRPr lang="en-US" dirty="0">
              <a:solidFill>
                <a:srgbClr val="FFFFFF">
                  <a:lumMod val="75000"/>
                </a:srgbClr>
              </a:solidFill>
            </a:endParaRPr>
          </a:p>
        </p:txBody>
      </p:sp>
    </p:spTree>
    <p:extLst>
      <p:ext uri="{BB962C8B-B14F-4D97-AF65-F5344CB8AC3E}">
        <p14:creationId xmlns:p14="http://schemas.microsoft.com/office/powerpoint/2010/main" val="1856888107"/>
      </p:ext>
    </p:extLst>
  </p:cSld>
  <p:clrMapOvr>
    <a:masterClrMapping/>
  </p:clrMapOvr>
  <p:extLst mod="1">
    <p:ext uri="{DCECCB84-F9BA-43D5-87BE-67443E8EF086}">
      <p15:sldGuideLst xmlns:p15="http://schemas.microsoft.com/office/powerpoint/2012/main">
        <p15:guide id="1" orient="horz" pos="504">
          <p15:clr>
            <a:srgbClr val="FBAE40"/>
          </p15:clr>
        </p15:guide>
        <p15:guide id="2" pos="216">
          <p15:clr>
            <a:srgbClr val="FBAE40"/>
          </p15:clr>
        </p15:guide>
        <p15:guide id="3" pos="7464">
          <p15:clr>
            <a:srgbClr val="FBAE40"/>
          </p15:clr>
        </p15:guide>
        <p15:guide id="4" orient="horz" pos="40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7" name="Straight Connector 6"/>
          <p:cNvCxnSpPr/>
          <p:nvPr userDrawn="1"/>
        </p:nvCxnSpPr>
        <p:spPr>
          <a:xfrm>
            <a:off x="406241" y="834866"/>
            <a:ext cx="11780997"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376150" y="6573772"/>
            <a:ext cx="3429629" cy="230885"/>
          </a:xfrm>
          <a:prstGeom prst="rect">
            <a:avLst/>
          </a:prstGeom>
          <a:noFill/>
        </p:spPr>
        <p:txBody>
          <a:bodyPr wrap="square" lIns="0">
            <a:spAutoFit/>
          </a:bodyPr>
          <a:lstStyle/>
          <a:p>
            <a:pPr>
              <a:defRPr/>
            </a:pPr>
            <a:r>
              <a:rPr lang="en-US" sz="900" dirty="0">
                <a:solidFill>
                  <a:srgbClr val="858789"/>
                </a:solidFill>
                <a:cs typeface="Arial" pitchFamily="34" charset="0"/>
              </a:rPr>
              <a:t>Copyright © 2014 Accenture  All rights reserved.</a:t>
            </a:r>
          </a:p>
        </p:txBody>
      </p:sp>
      <p:sp>
        <p:nvSpPr>
          <p:cNvPr id="4" name="Title 3"/>
          <p:cNvSpPr>
            <a:spLocks noGrp="1"/>
          </p:cNvSpPr>
          <p:nvPr>
            <p:ph type="title" hasCustomPrompt="1"/>
          </p:nvPr>
        </p:nvSpPr>
        <p:spPr>
          <a:xfrm>
            <a:off x="406243" y="1"/>
            <a:ext cx="11374754" cy="733949"/>
          </a:xfrm>
        </p:spPr>
        <p:txBody>
          <a:bodyPr/>
          <a:lstStyle>
            <a:lvl1pPr>
              <a:defRPr b="0">
                <a:solidFill>
                  <a:schemeClr val="tx1">
                    <a:lumMod val="65000"/>
                    <a:lumOff val="35000"/>
                  </a:schemeClr>
                </a:solidFill>
              </a:defRPr>
            </a:lvl1pPr>
          </a:lstStyle>
          <a:p>
            <a:r>
              <a:rPr lang="en-US" dirty="0"/>
              <a:t>Master Title Slide Headline</a:t>
            </a:r>
            <a:endParaRPr lang="en-CA" dirty="0"/>
          </a:p>
        </p:txBody>
      </p:sp>
      <p:sp>
        <p:nvSpPr>
          <p:cNvPr id="8" name="TextBox 7"/>
          <p:cNvSpPr txBox="1"/>
          <p:nvPr userDrawn="1"/>
        </p:nvSpPr>
        <p:spPr>
          <a:xfrm>
            <a:off x="11066075" y="6564460"/>
            <a:ext cx="714921" cy="244857"/>
          </a:xfrm>
          <a:prstGeom prst="rect">
            <a:avLst/>
          </a:prstGeom>
          <a:noFill/>
        </p:spPr>
        <p:txBody>
          <a:bodyPr wrap="square" lIns="0" tIns="0" rIns="0" bIns="0" rtlCol="0" anchor="ctr" anchorCtr="0">
            <a:noAutofit/>
          </a:bodyPr>
          <a:lstStyle/>
          <a:p>
            <a:pPr algn="r"/>
            <a:fld id="{597A8DCA-8F96-49CD-B4D5-7AC92F955860}" type="slidenum">
              <a:rPr lang="en-CA" sz="90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4034191642"/>
      </p:ext>
    </p:extLst>
  </p:cSld>
  <p:clrMapOvr>
    <a:masterClrMapping/>
  </p:clrMapOvr>
  <p:extLst mod="1">
    <p:ext uri="{DCECCB84-F9BA-43D5-87BE-67443E8EF086}">
      <p15:sldGuideLst xmlns:p15="http://schemas.microsoft.com/office/powerpoint/2012/main">
        <p15:guide id="1" pos="256">
          <p15:clr>
            <a:srgbClr val="FBAE40"/>
          </p15:clr>
        </p15:guide>
        <p15:guide id="2" pos="742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with White Signatur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7238" cy="6859588"/>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75896"/>
            <a:ext cx="12187238" cy="6082168"/>
          </a:xfrm>
          <a:prstGeom prst="rect">
            <a:avLst/>
          </a:prstGeom>
        </p:spPr>
      </p:pic>
      <p:sp>
        <p:nvSpPr>
          <p:cNvPr id="9" name="Text Placeholder 8"/>
          <p:cNvSpPr>
            <a:spLocks noGrp="1"/>
          </p:cNvSpPr>
          <p:nvPr>
            <p:ph type="body" sz="quarter" idx="10" hasCustomPrompt="1"/>
          </p:nvPr>
        </p:nvSpPr>
        <p:spPr>
          <a:xfrm>
            <a:off x="611478" y="1818576"/>
            <a:ext cx="5363654" cy="1233597"/>
          </a:xfrm>
        </p:spPr>
        <p:txBody>
          <a:bodyPr>
            <a:noAutofit/>
          </a:bodyPr>
          <a:lstStyle>
            <a:lvl1pPr marL="0" indent="0">
              <a:lnSpc>
                <a:spcPts val="3901"/>
              </a:lnSpc>
              <a:spcBef>
                <a:spcPts val="0"/>
              </a:spcBef>
              <a:spcAft>
                <a:spcPts val="0"/>
              </a:spcAft>
              <a:buNone/>
              <a:defRPr sz="3201" baseline="0">
                <a:solidFill>
                  <a:schemeClr val="accent5"/>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Title Slide Headline</a:t>
            </a:r>
          </a:p>
        </p:txBody>
      </p:sp>
      <p:grpSp>
        <p:nvGrpSpPr>
          <p:cNvPr id="14" name="Group 13"/>
          <p:cNvGrpSpPr/>
          <p:nvPr userDrawn="1"/>
        </p:nvGrpSpPr>
        <p:grpSpPr>
          <a:xfrm>
            <a:off x="7628119" y="1775419"/>
            <a:ext cx="4097592" cy="2060917"/>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8" name="Group 17"/>
          <p:cNvGrpSpPr/>
          <p:nvPr userDrawn="1"/>
        </p:nvGrpSpPr>
        <p:grpSpPr>
          <a:xfrm>
            <a:off x="609362" y="420505"/>
            <a:ext cx="2909081" cy="633582"/>
            <a:chOff x="465138" y="401986"/>
            <a:chExt cx="2182663" cy="633435"/>
          </a:xfrm>
        </p:grpSpPr>
        <p:pic>
          <p:nvPicPr>
            <p:cNvPr id="19" name="Picture 6"/>
            <p:cNvPicPr>
              <a:picLocks noChangeAspect="1" noChangeArrowheads="1"/>
            </p:cNvPicPr>
            <p:nvPr userDrawn="1"/>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Freeform 19"/>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grpSp>
      <p:cxnSp>
        <p:nvCxnSpPr>
          <p:cNvPr id="21" name="Straight Connector 20"/>
          <p:cNvCxnSpPr/>
          <p:nvPr userDrawn="1"/>
        </p:nvCxnSpPr>
        <p:spPr>
          <a:xfrm>
            <a:off x="609362" y="1162319"/>
            <a:ext cx="115778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descr="Acc_StratLine_Wht_RGB.png"/>
          <p:cNvPicPr>
            <a:picLocks noChangeAspect="1"/>
          </p:cNvPicPr>
          <p:nvPr userDrawn="1"/>
        </p:nvPicPr>
        <p:blipFill>
          <a:blip r:embed="rId6" cstate="print">
            <a:lum bright="-100000"/>
            <a:extLst>
              <a:ext uri="{28A0092B-C50C-407E-A947-70E740481C1C}">
                <a14:useLocalDpi xmlns:a14="http://schemas.microsoft.com/office/drawing/2010/main" val="0"/>
              </a:ext>
            </a:extLst>
          </a:blip>
          <a:stretch>
            <a:fillRect/>
          </a:stretch>
        </p:blipFill>
        <p:spPr>
          <a:xfrm>
            <a:off x="6651065" y="878028"/>
            <a:ext cx="4984580" cy="224221"/>
          </a:xfrm>
          <a:prstGeom prst="rect">
            <a:avLst/>
          </a:prstGeom>
        </p:spPr>
      </p:pic>
    </p:spTree>
    <p:extLst>
      <p:ext uri="{BB962C8B-B14F-4D97-AF65-F5344CB8AC3E}">
        <p14:creationId xmlns:p14="http://schemas.microsoft.com/office/powerpoint/2010/main" val="7445154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accent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3" name="Picture 2" descr="corner-treatmen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129253" cy="2731132"/>
          </a:xfrm>
          <a:prstGeom prst="rect">
            <a:avLst/>
          </a:prstGeom>
        </p:spPr>
      </p:pic>
    </p:spTree>
    <p:extLst>
      <p:ext uri="{BB962C8B-B14F-4D97-AF65-F5344CB8AC3E}">
        <p14:creationId xmlns:p14="http://schemas.microsoft.com/office/powerpoint/2010/main" val="9752256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3964159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3040669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3"/>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7172980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610420" y="1162319"/>
            <a:ext cx="1157681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                         </a:t>
            </a:r>
          </a:p>
        </p:txBody>
      </p:sp>
      <p:sp>
        <p:nvSpPr>
          <p:cNvPr id="4" name="Title 3"/>
          <p:cNvSpPr>
            <a:spLocks noGrp="1"/>
          </p:cNvSpPr>
          <p:nvPr>
            <p:ph type="title" hasCustomPrompt="1"/>
          </p:nvPr>
        </p:nvSpPr>
        <p:spPr/>
        <p:txBody>
          <a:bodyPr/>
          <a:lstStyle>
            <a:lvl1pPr>
              <a:defRPr>
                <a:solidFill>
                  <a:schemeClr val="accent1"/>
                </a:solidFill>
              </a:defRPr>
            </a:lvl1pPr>
          </a:lstStyle>
          <a:p>
            <a:r>
              <a:rPr lang="en-US" dirty="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9" name="TextBox 8"/>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3691091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2266"/>
                </a:solidFill>
              </a:defRPr>
            </a:lvl1pPr>
            <a:lvl2pPr marL="231821" indent="-231821">
              <a:spcBef>
                <a:spcPts val="624"/>
              </a:spcBef>
              <a:buFont typeface="Arial" pitchFamily="34" charset="0"/>
              <a:buChar char="•"/>
              <a:defRPr/>
            </a:lvl2pPr>
            <a:lvl3pPr marL="457291" indent="-231821">
              <a:buFont typeface="Arial" pitchFamily="34" charset="0"/>
              <a:buChar char="–"/>
              <a:defRPr/>
            </a:lvl3pPr>
            <a:lvl4pPr marL="689113" indent="-225470">
              <a:buFont typeface="Arial" pitchFamily="34" charset="0"/>
              <a:buChar char="•"/>
              <a:defRPr/>
            </a:lvl4pPr>
            <a:lvl5pPr marL="914583" indent="-225470">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8" name="Straight Connector 7"/>
          <p:cNvCxnSpPr/>
          <p:nvPr userDrawn="1"/>
        </p:nvCxnSpPr>
        <p:spPr>
          <a:xfrm>
            <a:off x="610420" y="1162319"/>
            <a:ext cx="1157681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11" name="TextBox 10"/>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280064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4800"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25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250" y="2174875"/>
            <a:ext cx="5386388"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5FA4A0-D2E4-4D7C-A829-2A69171198E3}" type="datetimeFigureOut">
              <a:rPr lang="en-US" smtClean="0"/>
              <a:pPr/>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32086797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4"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6209993"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11" name="Straight Connector 10"/>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12" name="TextBox 11"/>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21578771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5"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6212106"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11" name="Straight Connector 10"/>
          <p:cNvCxnSpPr/>
          <p:nvPr userDrawn="1"/>
        </p:nvCxnSpPr>
        <p:spPr>
          <a:xfrm>
            <a:off x="610420" y="1162319"/>
            <a:ext cx="1157681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Tree>
    <p:extLst>
      <p:ext uri="{BB962C8B-B14F-4D97-AF65-F5344CB8AC3E}">
        <p14:creationId xmlns:p14="http://schemas.microsoft.com/office/powerpoint/2010/main" val="39367244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7" name="Straight Connector 6"/>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6" name="TextBox 5"/>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8" name="TextBox 7"/>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3478750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sp>
        <p:nvSpPr>
          <p:cNvPr id="3" name="TextBox 2"/>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4" name="TextBox 3"/>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151243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5FA4A0-D2E4-4D7C-A829-2A69171198E3}" type="datetimeFigureOut">
              <a:rPr lang="en-US" smtClean="0"/>
              <a:pPr/>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114437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FA4A0-D2E4-4D7C-A829-2A69171198E3}" type="datetimeFigureOut">
              <a:rPr lang="en-US" smtClean="0"/>
              <a:pPr/>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61684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4088" y="273050"/>
            <a:ext cx="6813550" cy="5854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0025" cy="469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FA4A0-D2E4-4D7C-A829-2A69171198E3}"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57106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2188"/>
            <a:ext cx="7312025" cy="5667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2025" cy="4116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8925"/>
            <a:ext cx="7312025"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FA4A0-D2E4-4D7C-A829-2A69171198E3}"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34464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3.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8038"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68038" cy="45275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7938"/>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FA4A0-D2E4-4D7C-A829-2A69171198E3}" type="datetimeFigureOut">
              <a:rPr lang="en-US" smtClean="0"/>
              <a:pPr/>
              <a:t>2/12/2018</a:t>
            </a:fld>
            <a:endParaRPr lang="en-US"/>
          </a:p>
        </p:txBody>
      </p:sp>
      <p:sp>
        <p:nvSpPr>
          <p:cNvPr id="5" name="Footer Placeholder 4"/>
          <p:cNvSpPr>
            <a:spLocks noGrp="1"/>
          </p:cNvSpPr>
          <p:nvPr>
            <p:ph type="ftr" sz="quarter" idx="3"/>
          </p:nvPr>
        </p:nvSpPr>
        <p:spPr>
          <a:xfrm>
            <a:off x="4164013" y="6357938"/>
            <a:ext cx="385921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4425" y="6357938"/>
            <a:ext cx="28432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FDCA1-2235-4D94-8066-7C56758AD77D}" type="slidenum">
              <a:rPr lang="en-US" smtClean="0"/>
              <a:pPr/>
              <a:t>‹#›</a:t>
            </a:fld>
            <a:endParaRPr lang="en-US"/>
          </a:p>
        </p:txBody>
      </p:sp>
    </p:spTree>
    <p:extLst>
      <p:ext uri="{BB962C8B-B14F-4D97-AF65-F5344CB8AC3E}">
        <p14:creationId xmlns:p14="http://schemas.microsoft.com/office/powerpoint/2010/main" val="388513449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80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363" y="1381445"/>
            <a:ext cx="10966398" cy="4825531"/>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614474" y="170162"/>
            <a:ext cx="10936075" cy="785735"/>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316915266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52" r:id="rId12"/>
    <p:sldLayoutId id="2147483733" r:id="rId13"/>
    <p:sldLayoutId id="2147483737" r:id="rId14"/>
    <p:sldLayoutId id="2147483720" r:id="rId15"/>
    <p:sldLayoutId id="2147483728" r:id="rId16"/>
    <p:sldLayoutId id="2147483731" r:id="rId17"/>
    <p:sldLayoutId id="2147483721" r:id="rId18"/>
    <p:sldLayoutId id="2147483725" r:id="rId19"/>
    <p:sldLayoutId id="2147483726" r:id="rId20"/>
    <p:sldLayoutId id="2147483727" r:id="rId21"/>
    <p:sldLayoutId id="2147483729" r:id="rId22"/>
    <p:sldLayoutId id="2147483723" r:id="rId23"/>
    <p:sldLayoutId id="2147483735" r:id="rId24"/>
    <p:sldLayoutId id="2147483724" r:id="rId25"/>
    <p:sldLayoutId id="2147483736" r:id="rId26"/>
    <p:sldLayoutId id="2147483730" r:id="rId27"/>
    <p:sldLayoutId id="2147483738" r:id="rId28"/>
    <p:sldLayoutId id="2147483753" r:id="rId29"/>
    <p:sldLayoutId id="2147483756" r:id="rId30"/>
  </p:sldLayoutIdLst>
  <p:hf hdr="0" ftr="0" dt="0"/>
  <p:txStyles>
    <p:titleStyle>
      <a:lvl1pPr algn="l" defTabSz="914583" rtl="0" eaLnBrk="1" latinLnBrk="0" hangingPunct="1">
        <a:lnSpc>
          <a:spcPts val="2601"/>
        </a:lnSpc>
        <a:spcBef>
          <a:spcPct val="0"/>
        </a:spcBef>
        <a:buNone/>
        <a:defRPr sz="2601" b="1" kern="1200">
          <a:solidFill>
            <a:srgbClr val="000000"/>
          </a:solidFill>
          <a:latin typeface="Arial" pitchFamily="34" charset="0"/>
          <a:ea typeface="+mj-ea"/>
          <a:cs typeface="Arial" pitchFamily="34" charset="0"/>
        </a:defRPr>
      </a:lvl1pPr>
    </p:titleStyle>
    <p:bodyStyle>
      <a:lvl1pPr marL="231821" indent="-231821" algn="l" defTabSz="914583" rtl="0" eaLnBrk="1" latinLnBrk="0" hangingPunct="1">
        <a:lnSpc>
          <a:spcPct val="100000"/>
        </a:lnSpc>
        <a:spcBef>
          <a:spcPts val="1200"/>
        </a:spcBef>
        <a:spcAft>
          <a:spcPts val="0"/>
        </a:spcAft>
        <a:buClr>
          <a:schemeClr val="tx1"/>
        </a:buClr>
        <a:buSzPct val="80000"/>
        <a:buFont typeface="Arial" pitchFamily="34" charset="0"/>
        <a:buChar char="•"/>
        <a:defRPr sz="2601" b="0" kern="1200">
          <a:solidFill>
            <a:schemeClr val="tx1"/>
          </a:solidFill>
          <a:latin typeface="Arial" pitchFamily="34" charset="0"/>
          <a:ea typeface="+mn-ea"/>
          <a:cs typeface="Arial" pitchFamily="34" charset="0"/>
        </a:defRPr>
      </a:lvl1pPr>
      <a:lvl2pPr marL="457291" indent="-231821" algn="l" defTabSz="914583"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9113" indent="-231821" algn="l" defTabSz="914583"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583" indent="-225470" algn="l" defTabSz="914583"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404" indent="-231821" algn="l" defTabSz="914583"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5103"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394"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686"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977"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363" y="1381445"/>
            <a:ext cx="10966398" cy="4825531"/>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614474" y="170162"/>
            <a:ext cx="10936075" cy="785735"/>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182603608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dt="0"/>
  <p:txStyles>
    <p:titleStyle>
      <a:lvl1pPr algn="l" defTabSz="914583" rtl="0" eaLnBrk="1" latinLnBrk="0" hangingPunct="1">
        <a:lnSpc>
          <a:spcPts val="2601"/>
        </a:lnSpc>
        <a:spcBef>
          <a:spcPct val="0"/>
        </a:spcBef>
        <a:buNone/>
        <a:defRPr sz="2601" b="1" kern="1200">
          <a:solidFill>
            <a:srgbClr val="000000"/>
          </a:solidFill>
          <a:latin typeface="Arial" pitchFamily="34" charset="0"/>
          <a:ea typeface="+mj-ea"/>
          <a:cs typeface="Arial" pitchFamily="34" charset="0"/>
        </a:defRPr>
      </a:lvl1pPr>
    </p:titleStyle>
    <p:bodyStyle>
      <a:lvl1pPr marL="231821" indent="-231821" algn="l" defTabSz="914583" rtl="0" eaLnBrk="1" latinLnBrk="0" hangingPunct="1">
        <a:lnSpc>
          <a:spcPct val="100000"/>
        </a:lnSpc>
        <a:spcBef>
          <a:spcPts val="1200"/>
        </a:spcBef>
        <a:spcAft>
          <a:spcPts val="0"/>
        </a:spcAft>
        <a:buClr>
          <a:schemeClr val="tx1"/>
        </a:buClr>
        <a:buSzPct val="80000"/>
        <a:buFont typeface="Arial" pitchFamily="34" charset="0"/>
        <a:buChar char="•"/>
        <a:defRPr sz="2601" b="0" kern="1200">
          <a:solidFill>
            <a:schemeClr val="tx1"/>
          </a:solidFill>
          <a:latin typeface="Arial" pitchFamily="34" charset="0"/>
          <a:ea typeface="+mn-ea"/>
          <a:cs typeface="Arial" pitchFamily="34" charset="0"/>
        </a:defRPr>
      </a:lvl1pPr>
      <a:lvl2pPr marL="457291" indent="-231821" algn="l" defTabSz="914583"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9113" indent="-231821" algn="l" defTabSz="914583"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583" indent="-225470" algn="l" defTabSz="914583"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404" indent="-231821" algn="l" defTabSz="914583"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5103"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394"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686"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977"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AU" dirty="0"/>
              <a:t>Accenture Responsibilities</a:t>
            </a:r>
          </a:p>
        </p:txBody>
      </p:sp>
    </p:spTree>
    <p:extLst>
      <p:ext uri="{BB962C8B-B14F-4D97-AF65-F5344CB8AC3E}">
        <p14:creationId xmlns:p14="http://schemas.microsoft.com/office/powerpoint/2010/main" val="265777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sz="quarter" idx="12"/>
            <p:extLst>
              <p:ext uri="{D42A27DB-BD31-4B8C-83A1-F6EECF244321}">
                <p14:modId xmlns:p14="http://schemas.microsoft.com/office/powerpoint/2010/main" val="1771918548"/>
              </p:ext>
            </p:extLst>
          </p:nvPr>
        </p:nvGraphicFramePr>
        <p:xfrm>
          <a:off x="614475" y="1337616"/>
          <a:ext cx="11054516" cy="5119235"/>
        </p:xfrm>
        <a:graphic>
          <a:graphicData uri="http://schemas.openxmlformats.org/drawingml/2006/table">
            <a:tbl>
              <a:tblPr firstRow="1" bandRow="1">
                <a:tableStyleId>{00A15C55-8517-42AA-B614-E9B94910E393}</a:tableStyleId>
              </a:tblPr>
              <a:tblGrid>
                <a:gridCol w="11054516">
                  <a:extLst>
                    <a:ext uri="{9D8B030D-6E8A-4147-A177-3AD203B41FA5}">
                      <a16:colId xmlns:a16="http://schemas.microsoft.com/office/drawing/2014/main" val="20000"/>
                    </a:ext>
                  </a:extLst>
                </a:gridCol>
              </a:tblGrid>
              <a:tr h="1561448">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b="0" kern="1200" baseline="0" dirty="0">
                          <a:solidFill>
                            <a:schemeClr val="dk1"/>
                          </a:solidFill>
                          <a:latin typeface="+mn-lt"/>
                          <a:ea typeface="+mn-ea"/>
                          <a:cs typeface="+mn-cs"/>
                        </a:rPr>
                        <a:t> </a:t>
                      </a:r>
                      <a:r>
                        <a:rPr lang="en-US" sz="1800" b="0" kern="1200" dirty="0">
                          <a:solidFill>
                            <a:schemeClr val="dk1"/>
                          </a:solidFill>
                          <a:latin typeface="+mn-lt"/>
                          <a:ea typeface="+mn-ea"/>
                          <a:cs typeface="+mn-cs"/>
                        </a:rPr>
                        <a:t>With our experience and expertise in the Application Environment Support (Infrastructure Outsourcing)     space in the areas of infrastructure management, release management, configuration management and production support. </a:t>
                      </a:r>
                      <a:endParaRPr lang="en-IE" sz="1800" b="0" kern="1200" dirty="0">
                        <a:solidFill>
                          <a:schemeClr val="dk1"/>
                        </a:solidFill>
                        <a:latin typeface="+mn-lt"/>
                        <a:ea typeface="+mn-ea"/>
                        <a:cs typeface="+mn-cs"/>
                      </a:endParaRPr>
                    </a:p>
                  </a:txBody>
                  <a:tcPr marL="91461" marR="91461" marT="45731" marB="45731" anchor="ctr">
                    <a:solidFill>
                      <a:srgbClr val="E0F4E4"/>
                    </a:solidFill>
                  </a:tcPr>
                </a:tc>
                <a:extLst>
                  <a:ext uri="{0D108BD9-81ED-4DB2-BD59-A6C34878D82A}">
                    <a16:rowId xmlns:a16="http://schemas.microsoft.com/office/drawing/2014/main" val="10000"/>
                  </a:ext>
                </a:extLst>
              </a:tr>
              <a:tr h="1506681">
                <a:tc>
                  <a:txBody>
                    <a:bodyPr/>
                    <a:lstStyle/>
                    <a:p>
                      <a:pPr marL="171450" indent="-171450" algn="l">
                        <a:buFont typeface="Wingdings" panose="05000000000000000000" pitchFamily="2" charset="2"/>
                        <a:buChar char="ü"/>
                      </a:pPr>
                      <a:r>
                        <a:rPr lang="fr-FR" sz="1800" dirty="0"/>
                        <a:t> </a:t>
                      </a:r>
                      <a:r>
                        <a:rPr lang="en-US" sz="1800" b="0" kern="1200" dirty="0">
                          <a:solidFill>
                            <a:schemeClr val="dk1"/>
                          </a:solidFill>
                          <a:latin typeface="+mn-lt"/>
                          <a:ea typeface="+mn-ea"/>
                          <a:cs typeface="+mn-cs"/>
                        </a:rPr>
                        <a:t>Kaiser’s NPS BSC teams at IDC have been heavily engaged in providing IO services for over 7+ years. While we have been able to construct thorough IO processes that enables us deliver defect-free jobs, we have also been able to build a pool of experts including DBA, </a:t>
                      </a:r>
                      <a:r>
                        <a:rPr lang="en-US" sz="1800" b="0" kern="1200" dirty="0" err="1">
                          <a:solidFill>
                            <a:schemeClr val="dk1"/>
                          </a:solidFill>
                          <a:latin typeface="+mn-lt"/>
                          <a:ea typeface="+mn-ea"/>
                          <a:cs typeface="+mn-cs"/>
                        </a:rPr>
                        <a:t>Websphere</a:t>
                      </a:r>
                      <a:r>
                        <a:rPr lang="en-US" sz="1800" b="0" kern="1200" dirty="0">
                          <a:solidFill>
                            <a:schemeClr val="dk1"/>
                          </a:solidFill>
                          <a:latin typeface="+mn-lt"/>
                          <a:ea typeface="+mn-ea"/>
                          <a:cs typeface="+mn-cs"/>
                        </a:rPr>
                        <a:t> Administration and other specialized application administration skills. </a:t>
                      </a:r>
                    </a:p>
                  </a:txBody>
                  <a:tcPr marL="91461" marR="91461" marT="45731" marB="45731" anchor="ctr"/>
                </a:tc>
                <a:extLst>
                  <a:ext uri="{0D108BD9-81ED-4DB2-BD59-A6C34878D82A}">
                    <a16:rowId xmlns:a16="http://schemas.microsoft.com/office/drawing/2014/main" val="10001"/>
                  </a:ext>
                </a:extLst>
              </a:tr>
              <a:tr h="997528">
                <a:tc>
                  <a:txBody>
                    <a:bodyPr/>
                    <a:lstStyle/>
                    <a:p>
                      <a:pPr marL="171450" indent="-171450" algn="l">
                        <a:buFont typeface="Wingdings" panose="05000000000000000000" pitchFamily="2" charset="2"/>
                        <a:buChar char="ü"/>
                      </a:pPr>
                      <a:r>
                        <a:rPr lang="fr-FR" sz="1800" kern="1200" dirty="0"/>
                        <a:t> </a:t>
                      </a:r>
                      <a:r>
                        <a:rPr lang="en-US" sz="1800" b="0" kern="1200" dirty="0">
                          <a:solidFill>
                            <a:schemeClr val="dk1"/>
                          </a:solidFill>
                          <a:latin typeface="+mn-lt"/>
                          <a:ea typeface="+mn-ea"/>
                          <a:cs typeface="+mn-cs"/>
                        </a:rPr>
                        <a:t>Being engaged on a larger scale will motivate the current team with extended jobs on other health plans.</a:t>
                      </a:r>
                      <a:endParaRPr lang="en-IN" sz="1800" b="0" kern="1200" dirty="0">
                        <a:solidFill>
                          <a:schemeClr val="dk1"/>
                        </a:solidFill>
                        <a:latin typeface="+mn-lt"/>
                        <a:ea typeface="+mn-ea"/>
                        <a:cs typeface="+mn-cs"/>
                      </a:endParaRPr>
                    </a:p>
                  </a:txBody>
                  <a:tcPr marL="91461" marR="91461" marT="45731" marB="45731" anchor="ctr"/>
                </a:tc>
                <a:extLst>
                  <a:ext uri="{0D108BD9-81ED-4DB2-BD59-A6C34878D82A}">
                    <a16:rowId xmlns:a16="http://schemas.microsoft.com/office/drawing/2014/main" val="10002"/>
                  </a:ext>
                </a:extLst>
              </a:tr>
              <a:tr h="1053578">
                <a:tc>
                  <a:txBody>
                    <a:bodyPr/>
                    <a:lstStyle/>
                    <a:p>
                      <a:pPr marL="171450" lvl="0" indent="-171450" algn="l" defTabSz="914583" rtl="0" eaLnBrk="1" latinLnBrk="0" hangingPunct="1">
                        <a:buFont typeface="Wingdings" panose="05000000000000000000" pitchFamily="2" charset="2"/>
                        <a:buChar char="ü"/>
                      </a:pPr>
                      <a:r>
                        <a:rPr lang="fr-FR" sz="1800" dirty="0"/>
                        <a:t> </a:t>
                      </a:r>
                      <a:r>
                        <a:rPr lang="en-US" sz="1800" b="0" kern="1200" dirty="0">
                          <a:solidFill>
                            <a:schemeClr val="dk1"/>
                          </a:solidFill>
                          <a:latin typeface="+mn-lt"/>
                          <a:ea typeface="+mn-ea"/>
                          <a:cs typeface="+mn-cs"/>
                        </a:rPr>
                        <a:t>Alongside, it will also provide the much required career path for this team with niche/ unique skills and support retention of team members within the group. </a:t>
                      </a:r>
                    </a:p>
                  </a:txBody>
                  <a:tcPr marL="91461" marR="91461" marT="45731" marB="45731" anchor="ct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normAutofit/>
          </a:bodyPr>
          <a:lstStyle/>
          <a:p>
            <a:r>
              <a:rPr lang="en-IN" sz="2400" dirty="0">
                <a:solidFill>
                  <a:srgbClr val="00B050"/>
                </a:solidFill>
                <a:latin typeface="Calibri" panose="020F0502020204030204" pitchFamily="34" charset="0"/>
              </a:rPr>
              <a:t>In Brief – Explanations ----</a:t>
            </a:r>
            <a:endParaRPr lang="en-US" sz="2400" dirty="0"/>
          </a:p>
        </p:txBody>
      </p:sp>
      <p:sp>
        <p:nvSpPr>
          <p:cNvPr id="13" name="Text Placeholder 1"/>
          <p:cNvSpPr txBox="1">
            <a:spLocks/>
          </p:cNvSpPr>
          <p:nvPr/>
        </p:nvSpPr>
        <p:spPr>
          <a:xfrm>
            <a:off x="1916478" y="1337616"/>
            <a:ext cx="3470746" cy="395008"/>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
        <p:nvSpPr>
          <p:cNvPr id="14" name="Text Placeholder 1"/>
          <p:cNvSpPr txBox="1">
            <a:spLocks/>
          </p:cNvSpPr>
          <p:nvPr/>
        </p:nvSpPr>
        <p:spPr>
          <a:xfrm>
            <a:off x="1916478" y="1732624"/>
            <a:ext cx="2999521" cy="331620"/>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Tree>
    <p:extLst>
      <p:ext uri="{BB962C8B-B14F-4D97-AF65-F5344CB8AC3E}">
        <p14:creationId xmlns:p14="http://schemas.microsoft.com/office/powerpoint/2010/main" val="178744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sz="quarter" idx="12"/>
            <p:extLst>
              <p:ext uri="{D42A27DB-BD31-4B8C-83A1-F6EECF244321}">
                <p14:modId xmlns:p14="http://schemas.microsoft.com/office/powerpoint/2010/main" val="1741117977"/>
              </p:ext>
            </p:extLst>
          </p:nvPr>
        </p:nvGraphicFramePr>
        <p:xfrm>
          <a:off x="614475" y="1337616"/>
          <a:ext cx="11054516" cy="5083966"/>
        </p:xfrm>
        <a:graphic>
          <a:graphicData uri="http://schemas.openxmlformats.org/drawingml/2006/table">
            <a:tbl>
              <a:tblPr firstRow="1" bandRow="1">
                <a:tableStyleId>{00A15C55-8517-42AA-B614-E9B94910E393}</a:tableStyleId>
              </a:tblPr>
              <a:tblGrid>
                <a:gridCol w="11054516">
                  <a:extLst>
                    <a:ext uri="{9D8B030D-6E8A-4147-A177-3AD203B41FA5}">
                      <a16:colId xmlns:a16="http://schemas.microsoft.com/office/drawing/2014/main" val="20000"/>
                    </a:ext>
                  </a:extLst>
                </a:gridCol>
              </a:tblGrid>
              <a:tr h="1052293">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b="0" kern="1200" dirty="0">
                          <a:solidFill>
                            <a:schemeClr val="dk1"/>
                          </a:solidFill>
                          <a:latin typeface="+mn-lt"/>
                          <a:ea typeface="+mn-ea"/>
                          <a:cs typeface="+mn-cs"/>
                        </a:rPr>
                        <a:t> Application Infrastructure Management </a:t>
                      </a:r>
                      <a:endParaRPr lang="en-IE" sz="1800" b="0" kern="1200" dirty="0">
                        <a:solidFill>
                          <a:schemeClr val="dk1"/>
                        </a:solidFill>
                        <a:latin typeface="+mn-lt"/>
                        <a:ea typeface="+mn-ea"/>
                        <a:cs typeface="+mn-cs"/>
                      </a:endParaRPr>
                    </a:p>
                  </a:txBody>
                  <a:tcPr marL="91461" marR="91461" marT="45731" marB="45731" anchor="ctr">
                    <a:solidFill>
                      <a:srgbClr val="E0F4E4"/>
                    </a:solidFill>
                  </a:tcPr>
                </a:tc>
                <a:extLst>
                  <a:ext uri="{0D108BD9-81ED-4DB2-BD59-A6C34878D82A}">
                    <a16:rowId xmlns:a16="http://schemas.microsoft.com/office/drawing/2014/main" val="10000"/>
                  </a:ext>
                </a:extLst>
              </a:tr>
              <a:tr h="1132609">
                <a:tc>
                  <a:txBody>
                    <a:bodyPr/>
                    <a:lstStyle/>
                    <a:p>
                      <a:pPr marL="171450" indent="-171450" algn="l">
                        <a:buFont typeface="Wingdings" panose="05000000000000000000" pitchFamily="2" charset="2"/>
                        <a:buChar char="ü"/>
                      </a:pPr>
                      <a:r>
                        <a:rPr lang="fr-FR" sz="1800" dirty="0"/>
                        <a:t> Release management </a:t>
                      </a:r>
                      <a:endParaRPr lang="en-US" sz="1800" dirty="0">
                        <a:latin typeface="Calibri" panose="020F0502020204030204" pitchFamily="34" charset="0"/>
                      </a:endParaRPr>
                    </a:p>
                  </a:txBody>
                  <a:tcPr marL="91461" marR="91461" marT="45731" marB="45731" anchor="ctr"/>
                </a:tc>
                <a:extLst>
                  <a:ext uri="{0D108BD9-81ED-4DB2-BD59-A6C34878D82A}">
                    <a16:rowId xmlns:a16="http://schemas.microsoft.com/office/drawing/2014/main" val="10001"/>
                  </a:ext>
                </a:extLst>
              </a:tr>
              <a:tr h="987137">
                <a:tc>
                  <a:txBody>
                    <a:bodyPr/>
                    <a:lstStyle/>
                    <a:p>
                      <a:pPr marL="171450" indent="-171450" algn="l">
                        <a:buFont typeface="Wingdings" panose="05000000000000000000" pitchFamily="2" charset="2"/>
                        <a:buChar char="ü"/>
                      </a:pPr>
                      <a:r>
                        <a:rPr lang="fr-FR" sz="1800" kern="1200" dirty="0"/>
                        <a:t> Configuration management </a:t>
                      </a:r>
                      <a:endParaRPr lang="en-IN" sz="1800" kern="1200" dirty="0">
                        <a:solidFill>
                          <a:schemeClr val="dk1"/>
                        </a:solidFill>
                        <a:latin typeface="+mn-lt"/>
                        <a:ea typeface="+mn-ea"/>
                        <a:cs typeface="+mn-cs"/>
                      </a:endParaRPr>
                    </a:p>
                  </a:txBody>
                  <a:tcPr marL="91461" marR="91461" marT="45731" marB="45731" anchor="ctr"/>
                </a:tc>
                <a:extLst>
                  <a:ext uri="{0D108BD9-81ED-4DB2-BD59-A6C34878D82A}">
                    <a16:rowId xmlns:a16="http://schemas.microsoft.com/office/drawing/2014/main" val="10002"/>
                  </a:ext>
                </a:extLst>
              </a:tr>
              <a:tr h="945572">
                <a:tc>
                  <a:txBody>
                    <a:bodyPr/>
                    <a:lstStyle/>
                    <a:p>
                      <a:pPr marL="171450" lvl="0" indent="-171450">
                        <a:buFont typeface="Wingdings" panose="05000000000000000000" pitchFamily="2" charset="2"/>
                        <a:buChar char="ü"/>
                      </a:pPr>
                      <a:r>
                        <a:rPr lang="fr-FR" sz="1800" dirty="0"/>
                        <a:t> Production Support </a:t>
                      </a:r>
                      <a:endParaRPr lang="en-US" sz="1800" dirty="0"/>
                    </a:p>
                  </a:txBody>
                  <a:tcPr marL="91461" marR="91461" marT="45731" marB="45731" anchor="ctr"/>
                </a:tc>
                <a:extLst>
                  <a:ext uri="{0D108BD9-81ED-4DB2-BD59-A6C34878D82A}">
                    <a16:rowId xmlns:a16="http://schemas.microsoft.com/office/drawing/2014/main" val="10003"/>
                  </a:ext>
                </a:extLst>
              </a:tr>
              <a:tr h="966355">
                <a:tc>
                  <a:txBody>
                    <a:bodyPr/>
                    <a:lstStyle/>
                    <a:p>
                      <a:pPr marL="171450" lvl="0" indent="-171450">
                        <a:buFont typeface="Wingdings" panose="05000000000000000000" pitchFamily="2" charset="2"/>
                        <a:buChar char="ü"/>
                      </a:pPr>
                      <a:r>
                        <a:rPr lang="fr-FR" sz="1800" kern="1200" dirty="0">
                          <a:solidFill>
                            <a:schemeClr val="dk1"/>
                          </a:solidFill>
                          <a:latin typeface="+mn-lt"/>
                          <a:ea typeface="+mn-ea"/>
                          <a:cs typeface="+mn-cs"/>
                        </a:rPr>
                        <a:t> IT Security Services</a:t>
                      </a:r>
                      <a:endParaRPr lang="en-US" sz="1800" kern="1200" dirty="0">
                        <a:solidFill>
                          <a:schemeClr val="dk1"/>
                        </a:solidFill>
                        <a:latin typeface="+mn-lt"/>
                        <a:ea typeface="+mn-ea"/>
                        <a:cs typeface="+mn-cs"/>
                      </a:endParaRPr>
                    </a:p>
                  </a:txBody>
                  <a:tcPr marL="91461" marR="91461" marT="45731" marB="45731" anchor="ct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normAutofit/>
          </a:bodyPr>
          <a:lstStyle/>
          <a:p>
            <a:r>
              <a:rPr lang="en-IN" sz="2400" dirty="0">
                <a:solidFill>
                  <a:srgbClr val="00B050"/>
                </a:solidFill>
                <a:latin typeface="Calibri" panose="020F0502020204030204" pitchFamily="34" charset="0"/>
              </a:rPr>
              <a:t>Services offered</a:t>
            </a:r>
            <a:endParaRPr lang="en-US" sz="2400" dirty="0"/>
          </a:p>
        </p:txBody>
      </p:sp>
      <p:sp>
        <p:nvSpPr>
          <p:cNvPr id="13" name="Text Placeholder 1"/>
          <p:cNvSpPr txBox="1">
            <a:spLocks/>
          </p:cNvSpPr>
          <p:nvPr/>
        </p:nvSpPr>
        <p:spPr>
          <a:xfrm>
            <a:off x="1916478" y="1337616"/>
            <a:ext cx="3470746" cy="395008"/>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
        <p:nvSpPr>
          <p:cNvPr id="14" name="Text Placeholder 1"/>
          <p:cNvSpPr txBox="1">
            <a:spLocks/>
          </p:cNvSpPr>
          <p:nvPr/>
        </p:nvSpPr>
        <p:spPr>
          <a:xfrm>
            <a:off x="1916478" y="1732624"/>
            <a:ext cx="2999521" cy="331620"/>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Tree>
    <p:extLst>
      <p:ext uri="{BB962C8B-B14F-4D97-AF65-F5344CB8AC3E}">
        <p14:creationId xmlns:p14="http://schemas.microsoft.com/office/powerpoint/2010/main" val="31707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801" dirty="0">
                <a:solidFill>
                  <a:srgbClr val="00B050"/>
                </a:solidFill>
                <a:latin typeface="Calibri" panose="020F0502020204030204" pitchFamily="34" charset="0"/>
              </a:rPr>
              <a:t>Application Infrastructure Management</a:t>
            </a:r>
            <a:endParaRPr lang="en-US" sz="2801"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54384182"/>
              </p:ext>
            </p:extLst>
          </p:nvPr>
        </p:nvGraphicFramePr>
        <p:xfrm>
          <a:off x="614474" y="1240610"/>
          <a:ext cx="11023344" cy="5288450"/>
        </p:xfrm>
        <a:graphic>
          <a:graphicData uri="http://schemas.openxmlformats.org/drawingml/2006/table">
            <a:tbl>
              <a:tblPr firstRow="1" bandRow="1">
                <a:tableStyleId>{00A15C55-8517-42AA-B614-E9B94910E393}</a:tableStyleId>
              </a:tblPr>
              <a:tblGrid>
                <a:gridCol w="7459262">
                  <a:extLst>
                    <a:ext uri="{9D8B030D-6E8A-4147-A177-3AD203B41FA5}">
                      <a16:colId xmlns:a16="http://schemas.microsoft.com/office/drawing/2014/main" val="20000"/>
                    </a:ext>
                  </a:extLst>
                </a:gridCol>
                <a:gridCol w="3564082">
                  <a:extLst>
                    <a:ext uri="{9D8B030D-6E8A-4147-A177-3AD203B41FA5}">
                      <a16:colId xmlns:a16="http://schemas.microsoft.com/office/drawing/2014/main" val="20001"/>
                    </a:ext>
                  </a:extLst>
                </a:gridCol>
              </a:tblGrid>
              <a:tr h="921091">
                <a:tc gridSpan="2">
                  <a:txBody>
                    <a:bodyPr/>
                    <a:lstStyle/>
                    <a:p>
                      <a:pPr algn="l"/>
                      <a:r>
                        <a:rPr lang="en-IN" sz="1400" dirty="0"/>
                        <a:t>Description – </a:t>
                      </a:r>
                    </a:p>
                  </a:txBody>
                  <a:tcPr marL="91461" marR="91461" marT="45731" marB="45731" anchor="ctr"/>
                </a:tc>
                <a:tc hMerge="1">
                  <a:txBody>
                    <a:bodyPr/>
                    <a:lstStyle/>
                    <a:p>
                      <a:pPr algn="ctr"/>
                      <a:endParaRPr lang="en-US" sz="1400" dirty="0">
                        <a:latin typeface="Calibri" panose="020F0502020204030204" pitchFamily="34" charset="0"/>
                      </a:endParaRPr>
                    </a:p>
                  </a:txBody>
                  <a:tcPr anchor="ctr"/>
                </a:tc>
                <a:extLst>
                  <a:ext uri="{0D108BD9-81ED-4DB2-BD59-A6C34878D82A}">
                    <a16:rowId xmlns:a16="http://schemas.microsoft.com/office/drawing/2014/main" val="10000"/>
                  </a:ext>
                </a:extLst>
              </a:tr>
              <a:tr h="1207691">
                <a:tc>
                  <a:txBody>
                    <a:bodyPr/>
                    <a:lstStyle/>
                    <a:p>
                      <a:pPr marL="457200" lvl="0" indent="-457200">
                        <a:buFont typeface="Arial" panose="020B0604020202020204" pitchFamily="34" charset="0"/>
                        <a:buChar char="•"/>
                      </a:pPr>
                      <a:r>
                        <a:rPr lang="en-US" sz="1200" dirty="0">
                          <a:solidFill>
                            <a:schemeClr val="tx1"/>
                          </a:solidFill>
                          <a:latin typeface="Calibri" panose="020F0502020204030204" pitchFamily="34" charset="0"/>
                        </a:rPr>
                        <a:t>Application infrastructure, comprised of application servers, web servers, and often database servers, is a core component in most network architectures.</a:t>
                      </a:r>
                    </a:p>
                  </a:txBody>
                  <a:tcPr marL="91461" marR="91461" marT="45731" marB="45731" anchor="ctr"/>
                </a:tc>
                <a:tc rowSpan="3">
                  <a:txBody>
                    <a:bodyPr/>
                    <a:lstStyle/>
                    <a:p>
                      <a:endParaRPr lang="en-US" sz="1800" dirty="0"/>
                    </a:p>
                  </a:txBody>
                  <a:tcPr marL="91461" marR="91461" marT="45731" marB="45731"/>
                </a:tc>
                <a:extLst>
                  <a:ext uri="{0D108BD9-81ED-4DB2-BD59-A6C34878D82A}">
                    <a16:rowId xmlns:a16="http://schemas.microsoft.com/office/drawing/2014/main" val="10001"/>
                  </a:ext>
                </a:extLst>
              </a:tr>
              <a:tr h="1610451">
                <a:tc>
                  <a:txBody>
                    <a:bodyPr/>
                    <a:lstStyle/>
                    <a:p>
                      <a:pPr marL="457200" lvl="0" indent="-457200">
                        <a:buFont typeface="Arial" panose="020B0604020202020204" pitchFamily="34" charset="0"/>
                        <a:buChar char="•"/>
                      </a:pPr>
                      <a:r>
                        <a:rPr lang="en-US" sz="1200" dirty="0">
                          <a:solidFill>
                            <a:schemeClr val="tx1"/>
                          </a:solidFill>
                          <a:latin typeface="Calibri" panose="020F0502020204030204" pitchFamily="34" charset="0"/>
                        </a:rPr>
                        <a:t>Application infrastructure provides a powerful platform to support and extend a broad range of application services from small, task oriented and limited scale applications, to large, advanced e-commerce transaction systems supporting thousands of users.</a:t>
                      </a: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2"/>
                  </a:ext>
                </a:extLst>
              </a:tr>
              <a:tr h="1549217">
                <a:tc>
                  <a:txBody>
                    <a:bodyPr/>
                    <a:lstStyle/>
                    <a:p>
                      <a:pPr marL="457200" lvl="0" indent="-457200">
                        <a:buFont typeface="Arial" panose="020B0604020202020204" pitchFamily="34" charset="0"/>
                        <a:buChar char="•"/>
                      </a:pPr>
                      <a:r>
                        <a:rPr lang="en-US" sz="1200" dirty="0">
                          <a:solidFill>
                            <a:schemeClr val="tx1"/>
                          </a:solidFill>
                          <a:latin typeface="Calibri" panose="020F0502020204030204" pitchFamily="34" charset="0"/>
                        </a:rPr>
                        <a:t>Allow organizations to integrate, manipulate and deliver data from a variety of backend solutions including databases, web based applications, and web-enabled legacy applications</a:t>
                      </a: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8996014" y="2278756"/>
            <a:ext cx="2037502" cy="307848"/>
          </a:xfrm>
          <a:prstGeom prst="rect">
            <a:avLst/>
          </a:prstGeom>
          <a:noFill/>
          <a:ln>
            <a:solidFill>
              <a:srgbClr val="00B050"/>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fontAlgn="auto">
              <a:spcBef>
                <a:spcPts val="0"/>
              </a:spcBef>
              <a:spcAft>
                <a:spcPts val="0"/>
              </a:spcAft>
            </a:pPr>
            <a:r>
              <a:rPr lang="en-IN" sz="1400" b="1" dirty="0">
                <a:ln/>
                <a:solidFill>
                  <a:srgbClr val="359B4C"/>
                </a:solidFill>
                <a:latin typeface="Calibri" panose="020F0502020204030204" pitchFamily="34" charset="0"/>
                <a:cs typeface="+mn-cs"/>
              </a:rPr>
              <a:t>Infrastructure types</a:t>
            </a:r>
            <a:endParaRPr lang="en-US" sz="1400" b="1" dirty="0">
              <a:ln/>
              <a:solidFill>
                <a:srgbClr val="359B4C"/>
              </a:solidFill>
              <a:latin typeface="Calibri" panose="020F0502020204030204" pitchFamily="34" charset="0"/>
              <a:cs typeface="+mn-cs"/>
            </a:endParaRPr>
          </a:p>
        </p:txBody>
      </p:sp>
      <p:graphicFrame>
        <p:nvGraphicFramePr>
          <p:cNvPr id="9" name="Diagram 8"/>
          <p:cNvGraphicFramePr/>
          <p:nvPr>
            <p:extLst>
              <p:ext uri="{D42A27DB-BD31-4B8C-83A1-F6EECF244321}">
                <p14:modId xmlns:p14="http://schemas.microsoft.com/office/powerpoint/2010/main" val="3136129758"/>
              </p:ext>
            </p:extLst>
          </p:nvPr>
        </p:nvGraphicFramePr>
        <p:xfrm>
          <a:off x="8478982" y="2150918"/>
          <a:ext cx="3071567" cy="4662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03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914" y="170162"/>
            <a:ext cx="10936075" cy="785735"/>
          </a:xfrm>
        </p:spPr>
        <p:txBody>
          <a:bodyPr>
            <a:normAutofit/>
          </a:bodyPr>
          <a:lstStyle/>
          <a:p>
            <a:r>
              <a:rPr lang="fr-FR" sz="2800" dirty="0">
                <a:solidFill>
                  <a:srgbClr val="00B050"/>
                </a:solidFill>
                <a:latin typeface="Calibri" panose="020F0502020204030204" pitchFamily="34" charset="0"/>
              </a:rPr>
              <a:t>Release Management</a:t>
            </a:r>
            <a:endParaRPr lang="en-US" sz="24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27261604"/>
              </p:ext>
            </p:extLst>
          </p:nvPr>
        </p:nvGraphicFramePr>
        <p:xfrm>
          <a:off x="623455" y="1240610"/>
          <a:ext cx="11367654" cy="5543155"/>
        </p:xfrm>
        <a:graphic>
          <a:graphicData uri="http://schemas.openxmlformats.org/drawingml/2006/table">
            <a:tbl>
              <a:tblPr firstRow="1" bandRow="1">
                <a:tableStyleId>{00A15C55-8517-42AA-B614-E9B94910E393}</a:tableStyleId>
              </a:tblPr>
              <a:tblGrid>
                <a:gridCol w="8177645">
                  <a:extLst>
                    <a:ext uri="{9D8B030D-6E8A-4147-A177-3AD203B41FA5}">
                      <a16:colId xmlns:a16="http://schemas.microsoft.com/office/drawing/2014/main" val="20000"/>
                    </a:ext>
                  </a:extLst>
                </a:gridCol>
                <a:gridCol w="3190009">
                  <a:extLst>
                    <a:ext uri="{9D8B030D-6E8A-4147-A177-3AD203B41FA5}">
                      <a16:colId xmlns:a16="http://schemas.microsoft.com/office/drawing/2014/main" val="20001"/>
                    </a:ext>
                  </a:extLst>
                </a:gridCol>
              </a:tblGrid>
              <a:tr h="888076">
                <a:tc gridSpan="2">
                  <a:txBody>
                    <a:bodyPr/>
                    <a:lstStyle/>
                    <a:p>
                      <a:pPr algn="l"/>
                      <a:r>
                        <a:rPr lang="en-IN" sz="1600" dirty="0">
                          <a:latin typeface="Calibri" panose="020F0502020204030204" pitchFamily="34" charset="0"/>
                        </a:rPr>
                        <a:t>Description –  </a:t>
                      </a:r>
                    </a:p>
                    <a:p>
                      <a:pPr algn="l"/>
                      <a:r>
                        <a:rPr lang="en-US" sz="1400" b="0" i="0" kern="1200" dirty="0">
                          <a:solidFill>
                            <a:schemeClr val="lt1"/>
                          </a:solidFill>
                          <a:effectLst/>
                          <a:latin typeface="Calibri" panose="020F0502020204030204" pitchFamily="34" charset="0"/>
                          <a:ea typeface="+mn-ea"/>
                          <a:cs typeface="+mn-cs"/>
                        </a:rPr>
                        <a:t>A Service Request is a user request for a standard change (a pre-approved change that is low risk, relatively common and follows a procedure) or for access to an IT service.</a:t>
                      </a:r>
                      <a:endParaRPr lang="en-IN" sz="1000" dirty="0">
                        <a:latin typeface="Calibri" panose="020F0502020204030204" pitchFamily="34" charset="0"/>
                      </a:endParaRPr>
                    </a:p>
                  </a:txBody>
                  <a:tcPr marL="91461" marR="91461" marT="45731" marB="45731" anchor="ctr"/>
                </a:tc>
                <a:tc hMerge="1">
                  <a:txBody>
                    <a:bodyPr/>
                    <a:lstStyle/>
                    <a:p>
                      <a:pPr algn="ctr"/>
                      <a:endParaRPr lang="en-US" sz="1400" dirty="0">
                        <a:latin typeface="Calibri" panose="020F0502020204030204" pitchFamily="34" charset="0"/>
                      </a:endParaRPr>
                    </a:p>
                  </a:txBody>
                  <a:tcPr anchor="ctr"/>
                </a:tc>
                <a:extLst>
                  <a:ext uri="{0D108BD9-81ED-4DB2-BD59-A6C34878D82A}">
                    <a16:rowId xmlns:a16="http://schemas.microsoft.com/office/drawing/2014/main" val="10000"/>
                  </a:ext>
                </a:extLst>
              </a:tr>
              <a:tr h="1164404">
                <a:tc>
                  <a:txBody>
                    <a:bodyPr/>
                    <a:lstStyle/>
                    <a:p>
                      <a:pPr marL="171450" indent="-171450" algn="just">
                        <a:buFont typeface="Arial" panose="020B0604020202020204" pitchFamily="34" charset="0"/>
                        <a:buChar char="•"/>
                      </a:pPr>
                      <a:r>
                        <a:rPr lang="en-US" sz="1200" b="1" dirty="0">
                          <a:latin typeface="Calibri" panose="020F0502020204030204" pitchFamily="34" charset="0"/>
                          <a:cs typeface="Times New Roman" panose="02020603050405020304" pitchFamily="18" charset="0"/>
                        </a:rPr>
                        <a:t>Service Request </a:t>
                      </a:r>
                      <a:r>
                        <a:rPr lang="en-US" sz="1100" b="1"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Service request is the one which is received directly from the business. Any enhancement to the application comes under this bucket and client is charged for the same based on our estimates.</a:t>
                      </a:r>
                    </a:p>
                  </a:txBody>
                  <a:tcPr marL="91461" marR="91461" marT="45731" marB="45731" anchor="ctr"/>
                </a:tc>
                <a:tc rowSpan="3">
                  <a:txBody>
                    <a:bodyPr/>
                    <a:lstStyle/>
                    <a:p>
                      <a:endParaRPr lang="en-US" sz="1800" dirty="0">
                        <a:latin typeface="Calibri" panose="020F0502020204030204" pitchFamily="34" charset="0"/>
                      </a:endParaRPr>
                    </a:p>
                  </a:txBody>
                  <a:tcPr marL="91461" marR="91461" marT="45731" marB="45731"/>
                </a:tc>
                <a:extLst>
                  <a:ext uri="{0D108BD9-81ED-4DB2-BD59-A6C34878D82A}">
                    <a16:rowId xmlns:a16="http://schemas.microsoft.com/office/drawing/2014/main" val="10001"/>
                  </a:ext>
                </a:extLst>
              </a:tr>
              <a:tr h="1808846">
                <a:tc>
                  <a:txBody>
                    <a:bodyPr/>
                    <a:lstStyle/>
                    <a:p>
                      <a:pPr marL="171450" indent="-171450" algn="just">
                        <a:buFont typeface="Arial" panose="020B0604020202020204" pitchFamily="34" charset="0"/>
                        <a:buChar char="•"/>
                      </a:pPr>
                      <a:r>
                        <a:rPr lang="en-US" sz="1200" b="1" dirty="0">
                          <a:latin typeface="Calibri" panose="020F0502020204030204" pitchFamily="34" charset="0"/>
                          <a:cs typeface="Times New Roman" panose="02020603050405020304" pitchFamily="18" charset="0"/>
                        </a:rPr>
                        <a:t>Problem Request </a:t>
                      </a:r>
                      <a:r>
                        <a:rPr lang="en-US" sz="1100" b="1"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Any failures or issues identified in the existing system are termed as PR or Problem Request. Problem request will be created in SMS, and fixed as part of a release.</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Impact analysis to be done for the problem requests and ‘System solutions’ document prepared. </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Systems solutions need to be discussed with development/tower lead and on approval the document would be shared with onshore. </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PR estimates for BCS is 10 days. If any of the problem requests seems to be complex than standard estimation, then actual estimation can be done and share it with onshore team in the ‘Maintenance Estimate’ section in the estimates tracker for approval.</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PR list should be finalized before content lock. </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Any addition to the list after the content lock date would be treated as late adds.</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2"/>
                  </a:ext>
                </a:extLst>
              </a:tr>
              <a:tr h="1402773">
                <a:tc>
                  <a:txBody>
                    <a:bodyPr/>
                    <a:lstStyle/>
                    <a:p>
                      <a:pPr marL="171450" indent="-171450" algn="just">
                        <a:buFont typeface="Arial" panose="020B0604020202020204" pitchFamily="34" charset="0"/>
                        <a:buChar char="•"/>
                      </a:pPr>
                      <a:r>
                        <a:rPr lang="en-US" sz="1200" b="1" dirty="0">
                          <a:latin typeface="Calibri" panose="020F0502020204030204" pitchFamily="34" charset="0"/>
                          <a:cs typeface="Times New Roman" panose="02020603050405020304" pitchFamily="18" charset="0"/>
                        </a:rPr>
                        <a:t>Operational Request </a:t>
                      </a:r>
                      <a:r>
                        <a:rPr lang="en-US" sz="1100" b="1"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Operational request are requests which are used to optimize the existing business process.</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Design document to be prepared after doing impact analysis or POC ( Proof of concept) whichever applicable. OR design should be reviewed and approved by individual team leads. </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Individual team should prepare the estimation for ORs and the same should be shared with release lead. OR estimation need not be shared with business.</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9419451" y="2241738"/>
            <a:ext cx="2383793" cy="307777"/>
          </a:xfrm>
          <a:prstGeom prst="rect">
            <a:avLst/>
          </a:prstGeom>
          <a:noFill/>
          <a:ln>
            <a:solidFill>
              <a:srgbClr val="00B050"/>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fontAlgn="auto">
              <a:spcBef>
                <a:spcPts val="0"/>
              </a:spcBef>
              <a:spcAft>
                <a:spcPts val="0"/>
              </a:spcAft>
            </a:pPr>
            <a:r>
              <a:rPr lang="en-US" sz="1400" b="1" dirty="0">
                <a:ln/>
                <a:solidFill>
                  <a:srgbClr val="359B4C"/>
                </a:solidFill>
                <a:latin typeface="Calibri" panose="020F0502020204030204" pitchFamily="34" charset="0"/>
                <a:cs typeface="+mn-cs"/>
              </a:rPr>
              <a:t>Release</a:t>
            </a:r>
            <a:r>
              <a:rPr lang="en-US" sz="1400" dirty="0"/>
              <a:t> </a:t>
            </a:r>
            <a:r>
              <a:rPr lang="en-US" sz="1400" b="1" dirty="0">
                <a:ln/>
                <a:solidFill>
                  <a:srgbClr val="359B4C"/>
                </a:solidFill>
                <a:latin typeface="Calibri" panose="020F0502020204030204" pitchFamily="34" charset="0"/>
                <a:cs typeface="+mn-cs"/>
              </a:rPr>
              <a:t>–</a:t>
            </a:r>
            <a:r>
              <a:rPr lang="en-US" sz="1400" dirty="0"/>
              <a:t> </a:t>
            </a:r>
            <a:r>
              <a:rPr lang="en-US" sz="1400" b="1" dirty="0">
                <a:ln/>
                <a:solidFill>
                  <a:srgbClr val="359B4C"/>
                </a:solidFill>
                <a:latin typeface="Calibri" panose="020F0502020204030204" pitchFamily="34" charset="0"/>
                <a:cs typeface="+mn-cs"/>
              </a:rPr>
              <a:t>Different types</a:t>
            </a:r>
          </a:p>
        </p:txBody>
      </p:sp>
      <p:graphicFrame>
        <p:nvGraphicFramePr>
          <p:cNvPr id="10" name="Diagram 9"/>
          <p:cNvGraphicFramePr/>
          <p:nvPr>
            <p:extLst>
              <p:ext uri="{D42A27DB-BD31-4B8C-83A1-F6EECF244321}">
                <p14:modId xmlns:p14="http://schemas.microsoft.com/office/powerpoint/2010/main" val="3909293637"/>
              </p:ext>
            </p:extLst>
          </p:nvPr>
        </p:nvGraphicFramePr>
        <p:xfrm>
          <a:off x="8811492" y="2561255"/>
          <a:ext cx="3179617" cy="3860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15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914" y="170162"/>
            <a:ext cx="10936075" cy="785735"/>
          </a:xfrm>
        </p:spPr>
        <p:txBody>
          <a:bodyPr>
            <a:normAutofit/>
          </a:bodyPr>
          <a:lstStyle/>
          <a:p>
            <a:r>
              <a:rPr lang="fr-FR" sz="2800" dirty="0">
                <a:solidFill>
                  <a:srgbClr val="00B050"/>
                </a:solidFill>
                <a:latin typeface="Calibri" panose="020F0502020204030204" pitchFamily="34" charset="0"/>
              </a:rPr>
              <a:t>Configuration Management</a:t>
            </a:r>
            <a:endParaRPr lang="en-US" sz="24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21059312"/>
              </p:ext>
            </p:extLst>
          </p:nvPr>
        </p:nvGraphicFramePr>
        <p:xfrm>
          <a:off x="623455" y="1240609"/>
          <a:ext cx="11336481" cy="5284881"/>
        </p:xfrm>
        <a:graphic>
          <a:graphicData uri="http://schemas.openxmlformats.org/drawingml/2006/table">
            <a:tbl>
              <a:tblPr firstRow="1" bandRow="1">
                <a:tableStyleId>{00A15C55-8517-42AA-B614-E9B94910E393}</a:tableStyleId>
              </a:tblPr>
              <a:tblGrid>
                <a:gridCol w="11336481">
                  <a:extLst>
                    <a:ext uri="{9D8B030D-6E8A-4147-A177-3AD203B41FA5}">
                      <a16:colId xmlns:a16="http://schemas.microsoft.com/office/drawing/2014/main" val="20000"/>
                    </a:ext>
                  </a:extLst>
                </a:gridCol>
              </a:tblGrid>
              <a:tr h="906497">
                <a:tc>
                  <a:txBody>
                    <a:bodyPr/>
                    <a:lstStyle/>
                    <a:p>
                      <a:pPr algn="l"/>
                      <a:r>
                        <a:rPr lang="en-IN" sz="1600" dirty="0">
                          <a:latin typeface="Calibri" panose="020F0502020204030204" pitchFamily="34" charset="0"/>
                        </a:rPr>
                        <a:t>Description –  </a:t>
                      </a:r>
                    </a:p>
                    <a:p>
                      <a:pPr algn="l"/>
                      <a:r>
                        <a:rPr lang="en-US" sz="1400" b="0" i="0" kern="1200" dirty="0">
                          <a:solidFill>
                            <a:schemeClr val="lt1"/>
                          </a:solidFill>
                          <a:effectLst/>
                          <a:latin typeface="Calibri" panose="020F0502020204030204" pitchFamily="34" charset="0"/>
                          <a:ea typeface="+mn-ea"/>
                          <a:cs typeface="+mn-cs"/>
                        </a:rPr>
                        <a:t>Manages application configurations and administration</a:t>
                      </a:r>
                      <a:endParaRPr lang="en-IN" sz="1000" dirty="0">
                        <a:latin typeface="Calibri" panose="020F0502020204030204" pitchFamily="34" charset="0"/>
                      </a:endParaRPr>
                    </a:p>
                  </a:txBody>
                  <a:tcPr marL="91461" marR="91461" marT="45731" marB="45731" anchor="ctr"/>
                </a:tc>
                <a:extLst>
                  <a:ext uri="{0D108BD9-81ED-4DB2-BD59-A6C34878D82A}">
                    <a16:rowId xmlns:a16="http://schemas.microsoft.com/office/drawing/2014/main" val="10000"/>
                  </a:ext>
                </a:extLst>
              </a:tr>
              <a:tr h="701505">
                <a:tc>
                  <a:txBody>
                    <a:bodyPr/>
                    <a:lstStyle/>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WebSphere Administration Services </a:t>
                      </a:r>
                    </a:p>
                  </a:txBody>
                  <a:tcPr marL="91461" marR="91461" marT="45731" marB="45731" anchor="ctr"/>
                </a:tc>
                <a:extLst>
                  <a:ext uri="{0D108BD9-81ED-4DB2-BD59-A6C34878D82A}">
                    <a16:rowId xmlns:a16="http://schemas.microsoft.com/office/drawing/2014/main" val="10001"/>
                  </a:ext>
                </a:extLst>
              </a:tr>
              <a:tr h="646994">
                <a:tc>
                  <a:txBody>
                    <a:bodyPr/>
                    <a:lstStyle/>
                    <a:p>
                      <a:pPr marL="171450" indent="-171450" algn="just" defTabSz="914583" rtl="0" eaLnBrk="1" latinLnBrk="0" hangingPunct="1">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IBM DB2 LUW Administration Services (Application &amp; System) </a:t>
                      </a:r>
                    </a:p>
                  </a:txBody>
                  <a:tcPr marL="91461" marR="91461" marT="45731" marB="45731" anchor="ctr"/>
                </a:tc>
                <a:extLst>
                  <a:ext uri="{0D108BD9-81ED-4DB2-BD59-A6C34878D82A}">
                    <a16:rowId xmlns:a16="http://schemas.microsoft.com/office/drawing/2014/main" val="10002"/>
                  </a:ext>
                </a:extLst>
              </a:tr>
              <a:tr h="646993">
                <a:tc>
                  <a:txBody>
                    <a:bodyPr/>
                    <a:lstStyle/>
                    <a:p>
                      <a:pPr marL="171450" indent="-171450" algn="just" defTabSz="914583" rtl="0" eaLnBrk="1" latinLnBrk="0" hangingPunct="1">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Oracle 11G Application Administration </a:t>
                      </a:r>
                    </a:p>
                  </a:txBody>
                  <a:tcPr marL="91461" marR="91461" marT="45731" marB="45731" anchor="ctr"/>
                </a:tc>
                <a:extLst>
                  <a:ext uri="{0D108BD9-81ED-4DB2-BD59-A6C34878D82A}">
                    <a16:rowId xmlns:a16="http://schemas.microsoft.com/office/drawing/2014/main" val="10003"/>
                  </a:ext>
                </a:extLst>
              </a:tr>
              <a:tr h="583354">
                <a:tc>
                  <a:txBody>
                    <a:bodyPr/>
                    <a:lstStyle/>
                    <a:p>
                      <a:pPr marL="171450" indent="-171450" algn="just" defTabSz="914583" rtl="0" eaLnBrk="1" latinLnBrk="0" hangingPunct="1">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Version Control System Administration (PVCS &amp; IBM RTC) </a:t>
                      </a:r>
                    </a:p>
                  </a:txBody>
                  <a:tcPr marL="91461" marR="91461" marT="45731" marB="45731" anchor="ctr"/>
                </a:tc>
                <a:extLst>
                  <a:ext uri="{0D108BD9-81ED-4DB2-BD59-A6C34878D82A}">
                    <a16:rowId xmlns:a16="http://schemas.microsoft.com/office/drawing/2014/main" val="10004"/>
                  </a:ext>
                </a:extLst>
              </a:tr>
              <a:tr h="689419">
                <a:tc>
                  <a:txBody>
                    <a:bodyPr/>
                    <a:lstStyle/>
                    <a:p>
                      <a:pPr marL="171450" indent="-171450" algn="just" defTabSz="914583" rtl="0" eaLnBrk="1" latinLnBrk="0" hangingPunct="1">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IBM Optim Data Archival Solutions </a:t>
                      </a:r>
                    </a:p>
                  </a:txBody>
                  <a:tcPr marL="91461" marR="91461" marT="45731" marB="45731" anchor="ctr"/>
                </a:tc>
                <a:extLst>
                  <a:ext uri="{0D108BD9-81ED-4DB2-BD59-A6C34878D82A}">
                    <a16:rowId xmlns:a16="http://schemas.microsoft.com/office/drawing/2014/main" val="10005"/>
                  </a:ext>
                </a:extLst>
              </a:tr>
              <a:tr h="540929">
                <a:tc>
                  <a:txBody>
                    <a:bodyPr/>
                    <a:lstStyle/>
                    <a:p>
                      <a:pPr marL="171450" marR="0" indent="-171450" algn="just"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Calibri" panose="020F0502020204030204" pitchFamily="34" charset="0"/>
                          <a:ea typeface="+mn-ea"/>
                          <a:cs typeface="Times New Roman" panose="02020603050405020304" pitchFamily="18" charset="0"/>
                        </a:rPr>
                        <a:t>True Comp Administration </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extLst>
                  <a:ext uri="{0D108BD9-81ED-4DB2-BD59-A6C34878D82A}">
                    <a16:rowId xmlns:a16="http://schemas.microsoft.com/office/drawing/2014/main" val="10006"/>
                  </a:ext>
                </a:extLst>
              </a:tr>
              <a:tr h="569190">
                <a:tc>
                  <a:txBody>
                    <a:bodyPr/>
                    <a:lstStyle/>
                    <a:p>
                      <a:pPr marL="171450" marR="0" indent="-171450" algn="just"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Calibri" panose="020F0502020204030204" pitchFamily="34" charset="0"/>
                          <a:ea typeface="+mn-ea"/>
                          <a:cs typeface="Times New Roman" panose="02020603050405020304" pitchFamily="18" charset="0"/>
                        </a:rPr>
                        <a:t>Informatica Administration </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1270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fr-FR" sz="2800" dirty="0">
                <a:solidFill>
                  <a:srgbClr val="00B050"/>
                </a:solidFill>
                <a:latin typeface="Calibri" panose="020F0502020204030204" pitchFamily="34" charset="0"/>
              </a:rPr>
              <a:t>Production Support </a:t>
            </a:r>
            <a:endParaRPr lang="en-US" sz="28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98727626"/>
              </p:ext>
            </p:extLst>
          </p:nvPr>
        </p:nvGraphicFramePr>
        <p:xfrm>
          <a:off x="614474" y="1225109"/>
          <a:ext cx="11127253" cy="5289990"/>
        </p:xfrm>
        <a:graphic>
          <a:graphicData uri="http://schemas.openxmlformats.org/drawingml/2006/table">
            <a:tbl>
              <a:tblPr firstRow="1" bandRow="1">
                <a:tableStyleId>{00A15C55-8517-42AA-B614-E9B94910E393}</a:tableStyleId>
              </a:tblPr>
              <a:tblGrid>
                <a:gridCol w="7968417">
                  <a:extLst>
                    <a:ext uri="{9D8B030D-6E8A-4147-A177-3AD203B41FA5}">
                      <a16:colId xmlns:a16="http://schemas.microsoft.com/office/drawing/2014/main" val="20000"/>
                    </a:ext>
                  </a:extLst>
                </a:gridCol>
                <a:gridCol w="3158836">
                  <a:extLst>
                    <a:ext uri="{9D8B030D-6E8A-4147-A177-3AD203B41FA5}">
                      <a16:colId xmlns:a16="http://schemas.microsoft.com/office/drawing/2014/main" val="20001"/>
                    </a:ext>
                  </a:extLst>
                </a:gridCol>
              </a:tblGrid>
              <a:tr h="891352">
                <a:tc gridSpan="2">
                  <a:txBody>
                    <a:bodyPr/>
                    <a:lstStyle/>
                    <a:p>
                      <a:pPr algn="l"/>
                      <a:r>
                        <a:rPr lang="en-IN" sz="1100" dirty="0"/>
                        <a:t>Description – </a:t>
                      </a:r>
                    </a:p>
                    <a:p>
                      <a:r>
                        <a:rPr lang="en-IN" sz="1100" dirty="0">
                          <a:latin typeface="Calibri" panose="020F0502020204030204" pitchFamily="34" charset="0"/>
                        </a:rPr>
                        <a:t>Ensures that</a:t>
                      </a:r>
                      <a:r>
                        <a:rPr lang="en-IN" sz="1100" baseline="0" dirty="0">
                          <a:latin typeface="Calibri" panose="020F0502020204030204" pitchFamily="34" charset="0"/>
                        </a:rPr>
                        <a:t> the application is up and running with zero unplanned application downtime.</a:t>
                      </a:r>
                      <a:endParaRPr lang="en-US" sz="1100" dirty="0">
                        <a:latin typeface="Calibri" panose="020F0502020204030204" pitchFamily="34" charset="0"/>
                      </a:endParaRPr>
                    </a:p>
                  </a:txBody>
                  <a:tcPr marL="91461" marR="91461" marT="45731" marB="45731" anchor="ctr"/>
                </a:tc>
                <a:tc hMerge="1">
                  <a:txBody>
                    <a:bodyPr/>
                    <a:lstStyle/>
                    <a:p>
                      <a:pPr algn="ctr"/>
                      <a:endParaRPr lang="en-US" sz="1400" dirty="0">
                        <a:latin typeface="Calibri" panose="020F0502020204030204" pitchFamily="34" charset="0"/>
                      </a:endParaRPr>
                    </a:p>
                  </a:txBody>
                  <a:tcPr anchor="ctr"/>
                </a:tc>
                <a:extLst>
                  <a:ext uri="{0D108BD9-81ED-4DB2-BD59-A6C34878D82A}">
                    <a16:rowId xmlns:a16="http://schemas.microsoft.com/office/drawing/2014/main" val="10000"/>
                  </a:ext>
                </a:extLst>
              </a:tr>
              <a:tr h="719569">
                <a:tc>
                  <a:txBody>
                    <a:bodyPr/>
                    <a:lstStyle/>
                    <a:p>
                      <a:pPr marL="171450" indent="-171450" algn="l">
                        <a:buFont typeface="Arial" panose="020B0604020202020204" pitchFamily="34" charset="0"/>
                        <a:buChar char="•"/>
                      </a:pPr>
                      <a:r>
                        <a:rPr lang="en-US" sz="1200" kern="1200" dirty="0">
                          <a:solidFill>
                            <a:schemeClr val="tx1"/>
                          </a:solidFill>
                          <a:latin typeface="Calibri" panose="020F0502020204030204" pitchFamily="34" charset="0"/>
                          <a:ea typeface="+mn-ea"/>
                          <a:cs typeface="+mn-cs"/>
                        </a:rPr>
                        <a:t>Incident management - logging, prioritizing and resolving incidents and track them against various SLAs.</a:t>
                      </a:r>
                      <a:endParaRPr lang="en-IN" sz="1200" kern="1200" dirty="0">
                        <a:solidFill>
                          <a:schemeClr val="tx1"/>
                        </a:solidFill>
                        <a:latin typeface="Calibri" panose="020F0502020204030204" pitchFamily="34" charset="0"/>
                        <a:ea typeface="+mn-ea"/>
                        <a:cs typeface="+mn-cs"/>
                      </a:endParaRPr>
                    </a:p>
                  </a:txBody>
                  <a:tcPr marL="91461" marR="91461" marT="45731" marB="45731" anchor="ctr"/>
                </a:tc>
                <a:tc rowSpan="6">
                  <a:txBody>
                    <a:bodyPr/>
                    <a:lstStyle/>
                    <a:p>
                      <a:endParaRPr lang="en-US" sz="1800" dirty="0"/>
                    </a:p>
                  </a:txBody>
                  <a:tcPr marL="91461" marR="91461" marT="45731" marB="45731">
                    <a:solidFill>
                      <a:srgbClr val="CEDED0"/>
                    </a:solidFill>
                  </a:tcPr>
                </a:tc>
                <a:extLst>
                  <a:ext uri="{0D108BD9-81ED-4DB2-BD59-A6C34878D82A}">
                    <a16:rowId xmlns:a16="http://schemas.microsoft.com/office/drawing/2014/main" val="10001"/>
                  </a:ext>
                </a:extLst>
              </a:tr>
              <a:tr h="873341">
                <a:tc>
                  <a:txBody>
                    <a:bodyPr/>
                    <a:lstStyle/>
                    <a:p>
                      <a:pPr marL="171450" indent="-171450" algn="l">
                        <a:buFont typeface="Arial" panose="020B0604020202020204" pitchFamily="34" charset="0"/>
                        <a:buChar char="•"/>
                      </a:pPr>
                      <a:r>
                        <a:rPr lang="en-US" sz="1200" kern="1200" dirty="0">
                          <a:solidFill>
                            <a:schemeClr val="tx1"/>
                          </a:solidFill>
                          <a:latin typeface="Calibri" panose="020F0502020204030204" pitchFamily="34" charset="0"/>
                          <a:ea typeface="+mn-ea"/>
                          <a:cs typeface="+mn-cs"/>
                        </a:rPr>
                        <a:t>Problem management - resolving recurring incidents permanently, performing break fixes and implementing preventative action items.</a:t>
                      </a:r>
                      <a:endParaRPr lang="en-IN" sz="120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2"/>
                  </a:ext>
                </a:extLst>
              </a:tr>
              <a:tr h="915429">
                <a:tc>
                  <a:txBody>
                    <a:bodyPr/>
                    <a:lstStyle/>
                    <a:p>
                      <a:pPr marL="171450" indent="-171450" algn="l">
                        <a:buFont typeface="Arial" panose="020B0604020202020204" pitchFamily="34" charset="0"/>
                        <a:buChar char="•"/>
                      </a:pPr>
                      <a:r>
                        <a:rPr lang="en-US" sz="1200" kern="1200" dirty="0">
                          <a:solidFill>
                            <a:schemeClr val="tx1"/>
                          </a:solidFill>
                          <a:latin typeface="Calibri" panose="020F0502020204030204" pitchFamily="34" charset="0"/>
                          <a:ea typeface="+mn-ea"/>
                          <a:cs typeface="+mn-cs"/>
                        </a:rPr>
                        <a:t>Change Management - submitting change requests, documenting impact and benefits, obtaining approval by a change control board and managing the  implementation</a:t>
                      </a:r>
                      <a:endParaRPr lang="en-IE" sz="120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3"/>
                  </a:ext>
                </a:extLst>
              </a:tr>
              <a:tr h="705378">
                <a:tc>
                  <a:txBody>
                    <a:bodyPr/>
                    <a:lstStyle/>
                    <a:p>
                      <a:pPr marL="171450" indent="-171450" algn="l">
                        <a:buFont typeface="Arial" panose="020B0604020202020204" pitchFamily="34" charset="0"/>
                        <a:buChar char="•"/>
                      </a:pPr>
                      <a:r>
                        <a:rPr lang="en-US" sz="1200" kern="1200" dirty="0">
                          <a:solidFill>
                            <a:schemeClr val="tx1"/>
                          </a:solidFill>
                          <a:latin typeface="Calibri" panose="020F0502020204030204" pitchFamily="34" charset="0"/>
                          <a:ea typeface="+mn-ea"/>
                          <a:cs typeface="+mn-cs"/>
                        </a:rPr>
                        <a:t>Management of production infrastructure. Have record of maintaining 100% availability of the production environment consecutively for more than 2 years with no unplanned downtime of the environment. </a:t>
                      </a:r>
                      <a:br>
                        <a:rPr lang="en-US" sz="1200" kern="1200" dirty="0">
                          <a:solidFill>
                            <a:schemeClr val="tx1"/>
                          </a:solidFill>
                          <a:latin typeface="Calibri" panose="020F0502020204030204" pitchFamily="34" charset="0"/>
                          <a:ea typeface="+mn-ea"/>
                          <a:cs typeface="+mn-cs"/>
                        </a:rPr>
                      </a:br>
                      <a:endParaRPr lang="en-IN" sz="120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sz="1800" dirty="0"/>
                    </a:p>
                  </a:txBody>
                  <a:tcPr marL="91461" marR="91461" marT="45731" marB="45731">
                    <a:solidFill>
                      <a:srgbClr val="CEDED0"/>
                    </a:solidFill>
                  </a:tcPr>
                </a:tc>
                <a:extLst>
                  <a:ext uri="{0D108BD9-81ED-4DB2-BD59-A6C34878D82A}">
                    <a16:rowId xmlns:a16="http://schemas.microsoft.com/office/drawing/2014/main" val="10004"/>
                  </a:ext>
                </a:extLst>
              </a:tr>
              <a:tr h="556084">
                <a:tc>
                  <a:txBody>
                    <a:bodyPr/>
                    <a:lstStyle/>
                    <a:p>
                      <a:pPr marL="171450" marR="0" indent="-171450" algn="l"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Calibri" panose="020F0502020204030204" pitchFamily="34" charset="0"/>
                          <a:ea typeface="+mn-ea"/>
                          <a:cs typeface="+mn-cs"/>
                        </a:rPr>
                        <a:t>Driving continuous improvement programs on monitoring the infrastructure</a:t>
                      </a:r>
                      <a:endParaRPr lang="en-IN" sz="1200" kern="1200" dirty="0">
                        <a:solidFill>
                          <a:schemeClr val="tx1"/>
                        </a:solidFill>
                        <a:latin typeface="Calibri" panose="020F0502020204030204" pitchFamily="34" charset="0"/>
                        <a:ea typeface="+mn-ea"/>
                        <a:cs typeface="+mn-cs"/>
                      </a:endParaRPr>
                    </a:p>
                    <a:p>
                      <a:pPr marL="171450" indent="-171450" algn="l">
                        <a:buFont typeface="Arial" panose="020B0604020202020204" pitchFamily="34" charset="0"/>
                        <a:buChar char="•"/>
                      </a:pPr>
                      <a:endParaRPr lang="en-IN" sz="1200" b="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sz="1800" b="0" dirty="0"/>
                    </a:p>
                  </a:txBody>
                  <a:tcPr marL="91461" marR="91461" marT="45731" marB="45731">
                    <a:solidFill>
                      <a:srgbClr val="CEDED0"/>
                    </a:solidFill>
                  </a:tcPr>
                </a:tc>
                <a:extLst>
                  <a:ext uri="{0D108BD9-81ED-4DB2-BD59-A6C34878D82A}">
                    <a16:rowId xmlns:a16="http://schemas.microsoft.com/office/drawing/2014/main" val="10005"/>
                  </a:ext>
                </a:extLst>
              </a:tr>
              <a:tr h="628837">
                <a:tc>
                  <a:txBody>
                    <a:bodyPr/>
                    <a:lstStyle/>
                    <a:p>
                      <a:pPr marL="171450" marR="0" indent="-171450" algn="l"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Calibri" panose="020F0502020204030204" pitchFamily="34" charset="0"/>
                          <a:ea typeface="+mn-ea"/>
                          <a:cs typeface="+mn-cs"/>
                        </a:rPr>
                        <a:t>Production Application Support Operations including Incident Management</a:t>
                      </a:r>
                      <a:endParaRPr lang="en-IE" sz="1200" kern="1200" dirty="0">
                        <a:solidFill>
                          <a:schemeClr val="tx1"/>
                        </a:solidFill>
                        <a:latin typeface="Calibri" panose="020F0502020204030204" pitchFamily="34" charset="0"/>
                        <a:ea typeface="+mn-ea"/>
                        <a:cs typeface="+mn-cs"/>
                      </a:endParaRPr>
                    </a:p>
                    <a:p>
                      <a:pPr marL="171450" indent="-171450" algn="l">
                        <a:buFont typeface="Arial" panose="020B0604020202020204" pitchFamily="34" charset="0"/>
                        <a:buChar char="•"/>
                      </a:pPr>
                      <a:endParaRPr lang="en-IN" sz="1200" b="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sz="1800" b="0" dirty="0"/>
                    </a:p>
                  </a:txBody>
                  <a:tcPr marL="91461" marR="91461" marT="45731" marB="45731">
                    <a:solidFill>
                      <a:srgbClr val="CEDED0"/>
                    </a:solidFill>
                  </a:tcPr>
                </a:tc>
                <a:extLst>
                  <a:ext uri="{0D108BD9-81ED-4DB2-BD59-A6C34878D82A}">
                    <a16:rowId xmlns:a16="http://schemas.microsoft.com/office/drawing/2014/main" val="10006"/>
                  </a:ext>
                </a:extLst>
              </a:tr>
            </a:tbl>
          </a:graphicData>
        </a:graphic>
      </p:graphicFrame>
      <p:sp>
        <p:nvSpPr>
          <p:cNvPr id="6" name="TextBox 5"/>
          <p:cNvSpPr txBox="1"/>
          <p:nvPr/>
        </p:nvSpPr>
        <p:spPr>
          <a:xfrm>
            <a:off x="8686799" y="2156132"/>
            <a:ext cx="2961409" cy="307777"/>
          </a:xfrm>
          <a:prstGeom prst="rect">
            <a:avLst/>
          </a:prstGeom>
          <a:noFill/>
          <a:ln>
            <a:solidFill>
              <a:srgbClr val="00B050"/>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1400" b="1" dirty="0">
                <a:ln/>
                <a:solidFill>
                  <a:schemeClr val="accent4"/>
                </a:solidFill>
                <a:latin typeface="Calibri" panose="020F0502020204030204" pitchFamily="34" charset="0"/>
              </a:rPr>
              <a:t>Process flow</a:t>
            </a:r>
            <a:endParaRPr lang="en-US" sz="1400" b="1" dirty="0">
              <a:ln/>
              <a:solidFill>
                <a:schemeClr val="accent4"/>
              </a:solidFill>
              <a:latin typeface="Calibri" panose="020F0502020204030204" pitchFamily="34" charset="0"/>
            </a:endParaRPr>
          </a:p>
        </p:txBody>
      </p:sp>
      <p:grpSp>
        <p:nvGrpSpPr>
          <p:cNvPr id="2" name="Group 1"/>
          <p:cNvGrpSpPr/>
          <p:nvPr/>
        </p:nvGrpSpPr>
        <p:grpSpPr>
          <a:xfrm>
            <a:off x="9086889" y="2545773"/>
            <a:ext cx="2291059" cy="3792981"/>
            <a:chOff x="6039285" y="2671388"/>
            <a:chExt cx="2291059" cy="3857554"/>
          </a:xfrm>
        </p:grpSpPr>
        <p:sp>
          <p:nvSpPr>
            <p:cNvPr id="3" name="Freeform 2"/>
            <p:cNvSpPr/>
            <p:nvPr/>
          </p:nvSpPr>
          <p:spPr>
            <a:xfrm>
              <a:off x="6039286" y="6148450"/>
              <a:ext cx="2291057" cy="380492"/>
            </a:xfrm>
            <a:custGeom>
              <a:avLst/>
              <a:gdLst>
                <a:gd name="connsiteX0" fmla="*/ 0 w 2291057"/>
                <a:gd name="connsiteY0" fmla="*/ 0 h 380492"/>
                <a:gd name="connsiteX1" fmla="*/ 2291057 w 2291057"/>
                <a:gd name="connsiteY1" fmla="*/ 0 h 380492"/>
                <a:gd name="connsiteX2" fmla="*/ 2291057 w 2291057"/>
                <a:gd name="connsiteY2" fmla="*/ 380492 h 380492"/>
                <a:gd name="connsiteX3" fmla="*/ 0 w 2291057"/>
                <a:gd name="connsiteY3" fmla="*/ 380492 h 380492"/>
                <a:gd name="connsiteX4" fmla="*/ 0 w 2291057"/>
                <a:gd name="connsiteY4" fmla="*/ 0 h 380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1057" h="380492">
                  <a:moveTo>
                    <a:pt x="0" y="0"/>
                  </a:moveTo>
                  <a:lnTo>
                    <a:pt x="2291057" y="0"/>
                  </a:lnTo>
                  <a:lnTo>
                    <a:pt x="2291057" y="380492"/>
                  </a:lnTo>
                  <a:lnTo>
                    <a:pt x="0" y="380492"/>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71120" tIns="71120" rIns="71120" bIns="71120" numCol="1" spcCol="1270" anchor="ctr" anchorCtr="0">
              <a:noAutofit/>
            </a:bodyPr>
            <a:lstStyle/>
            <a:p>
              <a:pPr lvl="0" algn="ctr" defTabSz="444500">
                <a:lnSpc>
                  <a:spcPct val="90000"/>
                </a:lnSpc>
                <a:spcAft>
                  <a:spcPct val="35000"/>
                </a:spcAft>
              </a:pPr>
              <a:r>
                <a:rPr lang="en-IN" sz="1200" dirty="0">
                  <a:latin typeface="Calibri" panose="020F0502020204030204" pitchFamily="34" charset="0"/>
                </a:rPr>
                <a:t>Save the incident</a:t>
              </a:r>
              <a:endParaRPr lang="en-US" sz="1200" dirty="0">
                <a:latin typeface="Calibri" panose="020F0502020204030204" pitchFamily="34" charset="0"/>
              </a:endParaRPr>
            </a:p>
          </p:txBody>
        </p:sp>
        <p:sp>
          <p:nvSpPr>
            <p:cNvPr id="10" name="Freeform 9"/>
            <p:cNvSpPr/>
            <p:nvPr/>
          </p:nvSpPr>
          <p:spPr>
            <a:xfrm>
              <a:off x="6039286" y="5568958"/>
              <a:ext cx="2291057"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71119" tIns="71121" rIns="71120" bIns="276074" numCol="1" spcCol="1270" anchor="ctr" anchorCtr="0">
              <a:noAutofit/>
            </a:bodyPr>
            <a:lstStyle/>
            <a:p>
              <a:pPr algn="ctr" defTabSz="444500">
                <a:lnSpc>
                  <a:spcPct val="90000"/>
                </a:lnSpc>
                <a:spcAft>
                  <a:spcPct val="35000"/>
                </a:spcAft>
              </a:pPr>
              <a:r>
                <a:rPr lang="en-US" sz="1200" dirty="0">
                  <a:latin typeface="Calibri" panose="020F0502020204030204" pitchFamily="34" charset="0"/>
                </a:rPr>
                <a:t>Upon closure, update the resolution method</a:t>
              </a:r>
            </a:p>
          </p:txBody>
        </p:sp>
        <p:sp>
          <p:nvSpPr>
            <p:cNvPr id="11" name="Freeform 10"/>
            <p:cNvSpPr/>
            <p:nvPr/>
          </p:nvSpPr>
          <p:spPr>
            <a:xfrm>
              <a:off x="6039286" y="4989467"/>
              <a:ext cx="2291058"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71119" tIns="71121" rIns="71121" bIns="276074" numCol="1" spcCol="1270" anchor="ctr" anchorCtr="0">
              <a:noAutofit/>
            </a:bodyPr>
            <a:lstStyle/>
            <a:p>
              <a:pPr lvl="0" algn="ctr" defTabSz="444500">
                <a:lnSpc>
                  <a:spcPct val="90000"/>
                </a:lnSpc>
                <a:spcAft>
                  <a:spcPct val="35000"/>
                </a:spcAft>
              </a:pPr>
              <a:r>
                <a:rPr lang="en-IN" sz="1200" dirty="0">
                  <a:latin typeface="Calibri" panose="020F0502020204030204" pitchFamily="34" charset="0"/>
                </a:rPr>
                <a:t>Set the SLA target date</a:t>
              </a:r>
              <a:endParaRPr lang="en-US" sz="1200" dirty="0">
                <a:latin typeface="Calibri" panose="020F0502020204030204" pitchFamily="34" charset="0"/>
              </a:endParaRPr>
            </a:p>
          </p:txBody>
        </p:sp>
        <p:sp>
          <p:nvSpPr>
            <p:cNvPr id="12" name="Freeform 11"/>
            <p:cNvSpPr/>
            <p:nvPr/>
          </p:nvSpPr>
          <p:spPr>
            <a:xfrm>
              <a:off x="6039286" y="4409977"/>
              <a:ext cx="2291058"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71120" tIns="71121" rIns="71121" bIns="276074" numCol="1" spcCol="1270" anchor="ctr" anchorCtr="0">
              <a:noAutofit/>
            </a:bodyPr>
            <a:lstStyle/>
            <a:p>
              <a:pPr algn="ctr" defTabSz="444500">
                <a:lnSpc>
                  <a:spcPct val="90000"/>
                </a:lnSpc>
                <a:spcAft>
                  <a:spcPct val="35000"/>
                </a:spcAft>
              </a:pPr>
              <a:r>
                <a:rPr lang="en-IN" sz="1200" dirty="0">
                  <a:latin typeface="Calibri" panose="020F0502020204030204" pitchFamily="34" charset="0"/>
                </a:rPr>
                <a:t>Acknowledge the incident in the dashboard</a:t>
              </a:r>
              <a:endParaRPr lang="en-US" sz="1200" dirty="0">
                <a:latin typeface="Calibri" panose="020F0502020204030204" pitchFamily="34" charset="0"/>
              </a:endParaRPr>
            </a:p>
          </p:txBody>
        </p:sp>
        <p:sp>
          <p:nvSpPr>
            <p:cNvPr id="13" name="Freeform 12"/>
            <p:cNvSpPr/>
            <p:nvPr/>
          </p:nvSpPr>
          <p:spPr>
            <a:xfrm>
              <a:off x="6039285" y="3848163"/>
              <a:ext cx="2291057"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3"/>
            </a:lnRef>
            <a:fillRef idx="2">
              <a:schemeClr val="accent3"/>
            </a:fillRef>
            <a:effectRef idx="1">
              <a:schemeClr val="accent3"/>
            </a:effectRef>
            <a:fontRef idx="minor">
              <a:schemeClr val="dk1"/>
            </a:fontRef>
          </p:style>
          <p:txBody>
            <a:bodyPr spcFirstLastPara="0" vert="horz" wrap="square" lIns="71120" tIns="71121" rIns="71120" bIns="276074" numCol="1" spcCol="1270" anchor="ctr" anchorCtr="0">
              <a:noAutofit/>
            </a:bodyPr>
            <a:lstStyle/>
            <a:p>
              <a:pPr lvl="0" algn="ctr" defTabSz="444500">
                <a:lnSpc>
                  <a:spcPct val="90000"/>
                </a:lnSpc>
                <a:spcBef>
                  <a:spcPct val="0"/>
                </a:spcBef>
                <a:spcAft>
                  <a:spcPct val="35000"/>
                </a:spcAft>
              </a:pPr>
              <a:r>
                <a:rPr lang="en-US" sz="1200" dirty="0">
                  <a:latin typeface="Calibri" panose="020F0502020204030204" pitchFamily="34" charset="0"/>
                </a:rPr>
                <a:t>Select the respective Support group</a:t>
              </a:r>
            </a:p>
          </p:txBody>
        </p:sp>
        <p:sp>
          <p:nvSpPr>
            <p:cNvPr id="14" name="Freeform 13"/>
            <p:cNvSpPr/>
            <p:nvPr/>
          </p:nvSpPr>
          <p:spPr>
            <a:xfrm>
              <a:off x="6039286" y="3250995"/>
              <a:ext cx="2291057"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71119" tIns="71121" rIns="71120" bIns="276074" numCol="1" spcCol="1270" anchor="ctr" anchorCtr="0">
              <a:noAutofit/>
            </a:bodyPr>
            <a:lstStyle/>
            <a:p>
              <a:pPr lvl="0" algn="ctr" defTabSz="444500">
                <a:lnSpc>
                  <a:spcPct val="90000"/>
                </a:lnSpc>
                <a:spcBef>
                  <a:spcPct val="0"/>
                </a:spcBef>
                <a:spcAft>
                  <a:spcPct val="35000"/>
                </a:spcAft>
              </a:pPr>
              <a:r>
                <a:rPr lang="en-US" sz="1200" dirty="0">
                  <a:latin typeface="Calibri" panose="020F0502020204030204" pitchFamily="34" charset="0"/>
                </a:rPr>
                <a:t>Navigate to Incident Management</a:t>
              </a:r>
            </a:p>
          </p:txBody>
        </p:sp>
        <p:sp>
          <p:nvSpPr>
            <p:cNvPr id="15" name="Freeform 14"/>
            <p:cNvSpPr/>
            <p:nvPr/>
          </p:nvSpPr>
          <p:spPr>
            <a:xfrm>
              <a:off x="6039286" y="2671388"/>
              <a:ext cx="2291057" cy="585200"/>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71119" tIns="71121" rIns="71120" bIns="276075" numCol="1" spcCol="1270" anchor="ctr" anchorCtr="0">
              <a:noAutofit/>
            </a:bodyPr>
            <a:lstStyle/>
            <a:p>
              <a:pPr lvl="0" algn="ctr" defTabSz="444500">
                <a:lnSpc>
                  <a:spcPct val="90000"/>
                </a:lnSpc>
                <a:spcBef>
                  <a:spcPct val="0"/>
                </a:spcBef>
                <a:spcAft>
                  <a:spcPct val="35000"/>
                </a:spcAft>
              </a:pPr>
              <a:r>
                <a:rPr lang="en-US" sz="1200" kern="1200" dirty="0">
                  <a:latin typeface="Calibri" panose="020F0502020204030204" pitchFamily="34" charset="0"/>
                </a:rPr>
                <a:t>Login to </a:t>
              </a:r>
              <a:r>
                <a:rPr lang="en-US" sz="1200" dirty="0">
                  <a:latin typeface="Calibri" panose="020F0502020204030204" pitchFamily="34" charset="0"/>
                </a:rPr>
                <a:t>ITSM</a:t>
              </a:r>
              <a:endParaRPr lang="en-US" sz="1200" kern="1200" dirty="0">
                <a:latin typeface="Calibri" panose="020F0502020204030204" pitchFamily="34" charset="0"/>
              </a:endParaRPr>
            </a:p>
          </p:txBody>
        </p:sp>
      </p:grpSp>
    </p:spTree>
    <p:extLst>
      <p:ext uri="{BB962C8B-B14F-4D97-AF65-F5344CB8AC3E}">
        <p14:creationId xmlns:p14="http://schemas.microsoft.com/office/powerpoint/2010/main" val="55372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fr-FR" sz="2800" dirty="0">
                <a:solidFill>
                  <a:srgbClr val="00B050"/>
                </a:solidFill>
                <a:latin typeface="Calibri" panose="020F0502020204030204" pitchFamily="34" charset="0"/>
              </a:rPr>
              <a:t>IT Security Services</a:t>
            </a:r>
            <a:endParaRPr lang="en-US" sz="28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16987986"/>
              </p:ext>
            </p:extLst>
          </p:nvPr>
        </p:nvGraphicFramePr>
        <p:xfrm>
          <a:off x="614474" y="1225111"/>
          <a:ext cx="11314290" cy="5206863"/>
        </p:xfrm>
        <a:graphic>
          <a:graphicData uri="http://schemas.openxmlformats.org/drawingml/2006/table">
            <a:tbl>
              <a:tblPr firstRow="1" bandRow="1">
                <a:tableStyleId>{00A15C55-8517-42AA-B614-E9B94910E393}</a:tableStyleId>
              </a:tblPr>
              <a:tblGrid>
                <a:gridCol w="11314290">
                  <a:extLst>
                    <a:ext uri="{9D8B030D-6E8A-4147-A177-3AD203B41FA5}">
                      <a16:colId xmlns:a16="http://schemas.microsoft.com/office/drawing/2014/main" val="20000"/>
                    </a:ext>
                  </a:extLst>
                </a:gridCol>
              </a:tblGrid>
              <a:tr h="880233">
                <a:tc>
                  <a:txBody>
                    <a:bodyPr/>
                    <a:lstStyle/>
                    <a:p>
                      <a:pPr algn="l"/>
                      <a:r>
                        <a:rPr lang="en-IN" sz="1100" dirty="0"/>
                        <a:t>Description – </a:t>
                      </a:r>
                    </a:p>
                    <a:p>
                      <a:r>
                        <a:rPr lang="en-IN" sz="1100" dirty="0">
                          <a:latin typeface="Calibri" panose="020F0502020204030204" pitchFamily="34" charset="0"/>
                        </a:rPr>
                        <a:t>Handles</a:t>
                      </a:r>
                      <a:r>
                        <a:rPr lang="en-IN" sz="1100" baseline="0" dirty="0">
                          <a:latin typeface="Calibri" panose="020F0502020204030204" pitchFamily="34" charset="0"/>
                        </a:rPr>
                        <a:t> Access provisioning and de-provisioning requests.</a:t>
                      </a:r>
                      <a:endParaRPr lang="en-US" sz="1100" dirty="0">
                        <a:latin typeface="Calibri" panose="020F0502020204030204" pitchFamily="34" charset="0"/>
                      </a:endParaRPr>
                    </a:p>
                  </a:txBody>
                  <a:tcPr marL="91461" marR="91461" marT="45731" marB="45731" anchor="ctr"/>
                </a:tc>
                <a:extLst>
                  <a:ext uri="{0D108BD9-81ED-4DB2-BD59-A6C34878D82A}">
                    <a16:rowId xmlns:a16="http://schemas.microsoft.com/office/drawing/2014/main" val="10000"/>
                  </a:ext>
                </a:extLst>
              </a:tr>
              <a:tr h="804111">
                <a:tc>
                  <a:txBody>
                    <a:bodyPr/>
                    <a:lstStyle/>
                    <a:p>
                      <a:pPr marL="285750" indent="-285750" algn="l">
                        <a:buFont typeface="Wingdings" panose="05000000000000000000" pitchFamily="2" charset="2"/>
                        <a:buChar char="ü"/>
                      </a:pPr>
                      <a:r>
                        <a:rPr lang="en-US" sz="1800" b="0" kern="1200" dirty="0">
                          <a:solidFill>
                            <a:schemeClr val="dk1"/>
                          </a:solidFill>
                          <a:latin typeface="+mn-lt"/>
                          <a:ea typeface="+mn-ea"/>
                          <a:cs typeface="+mn-cs"/>
                        </a:rPr>
                        <a:t>Implementation of SOX controls </a:t>
                      </a:r>
                      <a:endParaRPr lang="en-IN" sz="1800" b="0" kern="1200" dirty="0">
                        <a:solidFill>
                          <a:schemeClr val="dk1"/>
                        </a:solidFill>
                        <a:latin typeface="+mn-lt"/>
                        <a:ea typeface="+mn-ea"/>
                        <a:cs typeface="+mn-cs"/>
                      </a:endParaRPr>
                    </a:p>
                  </a:txBody>
                  <a:tcPr marL="91461" marR="91461" marT="45731" marB="45731" anchor="ctr"/>
                </a:tc>
                <a:extLst>
                  <a:ext uri="{0D108BD9-81ED-4DB2-BD59-A6C34878D82A}">
                    <a16:rowId xmlns:a16="http://schemas.microsoft.com/office/drawing/2014/main" val="10001"/>
                  </a:ext>
                </a:extLst>
              </a:tr>
              <a:tr h="852055">
                <a:tc>
                  <a:txBody>
                    <a:bodyPr/>
                    <a:lstStyle/>
                    <a:p>
                      <a:pPr marL="285750" indent="-285750" algn="l">
                        <a:buFont typeface="Wingdings" panose="05000000000000000000" pitchFamily="2" charset="2"/>
                        <a:buChar char="ü"/>
                      </a:pPr>
                      <a:r>
                        <a:rPr lang="en-US" sz="1800" kern="1200" dirty="0">
                          <a:solidFill>
                            <a:schemeClr val="dk1"/>
                          </a:solidFill>
                          <a:effectLst/>
                          <a:latin typeface="+mn-lt"/>
                          <a:ea typeface="+mn-ea"/>
                          <a:cs typeface="+mn-cs"/>
                        </a:rPr>
                        <a:t>User Access Management</a:t>
                      </a:r>
                      <a:r>
                        <a:rPr lang="en-US" sz="1200" dirty="0">
                          <a:effectLst/>
                        </a:rPr>
                        <a:t> </a:t>
                      </a:r>
                      <a:endParaRPr lang="en-IN" sz="1200" kern="1200" dirty="0">
                        <a:solidFill>
                          <a:schemeClr val="tx1"/>
                        </a:solidFill>
                        <a:latin typeface="Calibri" panose="020F0502020204030204" pitchFamily="34" charset="0"/>
                        <a:ea typeface="+mn-ea"/>
                        <a:cs typeface="+mn-cs"/>
                      </a:endParaRPr>
                    </a:p>
                  </a:txBody>
                  <a:tcPr marL="91461" marR="91461" marT="45731" marB="45731" anchor="ctr"/>
                </a:tc>
                <a:extLst>
                  <a:ext uri="{0D108BD9-81ED-4DB2-BD59-A6C34878D82A}">
                    <a16:rowId xmlns:a16="http://schemas.microsoft.com/office/drawing/2014/main" val="10002"/>
                  </a:ext>
                </a:extLst>
              </a:tr>
              <a:tr h="862445">
                <a:tc>
                  <a:txBody>
                    <a:bodyPr/>
                    <a:lstStyle/>
                    <a:p>
                      <a:pPr marL="285750" indent="-285750" algn="l">
                        <a:buFont typeface="Wingdings" panose="05000000000000000000" pitchFamily="2" charset="2"/>
                        <a:buChar char="ü"/>
                      </a:pPr>
                      <a:r>
                        <a:rPr lang="en-US" sz="1800" kern="1200" dirty="0">
                          <a:solidFill>
                            <a:schemeClr val="dk1"/>
                          </a:solidFill>
                          <a:effectLst/>
                          <a:latin typeface="+mn-lt"/>
                          <a:ea typeface="+mn-ea"/>
                          <a:cs typeface="+mn-cs"/>
                        </a:rPr>
                        <a:t>Enterprise-wide implementation of Job Role Matrix (implemented in coordination with Ernst &amp;Young)</a:t>
                      </a:r>
                      <a:r>
                        <a:rPr lang="en-US" sz="1200" dirty="0">
                          <a:effectLst/>
                        </a:rPr>
                        <a:t> </a:t>
                      </a:r>
                      <a:endParaRPr lang="en-IE" sz="1200" kern="1200" dirty="0">
                        <a:solidFill>
                          <a:schemeClr val="tx1"/>
                        </a:solidFill>
                        <a:latin typeface="Calibri" panose="020F0502020204030204" pitchFamily="34" charset="0"/>
                        <a:ea typeface="+mn-ea"/>
                        <a:cs typeface="+mn-cs"/>
                      </a:endParaRPr>
                    </a:p>
                  </a:txBody>
                  <a:tcPr marL="91461" marR="91461" marT="45731" marB="45731" anchor="ctr"/>
                </a:tc>
                <a:extLst>
                  <a:ext uri="{0D108BD9-81ED-4DB2-BD59-A6C34878D82A}">
                    <a16:rowId xmlns:a16="http://schemas.microsoft.com/office/drawing/2014/main" val="10003"/>
                  </a:ext>
                </a:extLst>
              </a:tr>
              <a:tr h="810491">
                <a:tc>
                  <a:txBody>
                    <a:bodyPr/>
                    <a:lstStyle/>
                    <a:p>
                      <a:pPr marL="285750" indent="-285750" algn="l">
                        <a:buFont typeface="Wingdings" panose="05000000000000000000" pitchFamily="2" charset="2"/>
                        <a:buChar char="ü"/>
                      </a:pPr>
                      <a:r>
                        <a:rPr lang="en-US" sz="1800" kern="1200" dirty="0">
                          <a:solidFill>
                            <a:schemeClr val="dk1"/>
                          </a:solidFill>
                          <a:effectLst/>
                          <a:latin typeface="+mn-lt"/>
                          <a:ea typeface="+mn-ea"/>
                          <a:cs typeface="+mn-cs"/>
                        </a:rPr>
                        <a:t>OS level hardening</a:t>
                      </a:r>
                      <a:endParaRPr lang="en-IE" sz="1200" kern="1200" dirty="0">
                        <a:solidFill>
                          <a:schemeClr val="tx1"/>
                        </a:solidFill>
                        <a:latin typeface="Calibri" panose="020F0502020204030204" pitchFamily="34" charset="0"/>
                        <a:ea typeface="+mn-ea"/>
                        <a:cs typeface="+mn-cs"/>
                      </a:endParaRPr>
                    </a:p>
                  </a:txBody>
                  <a:tcPr marL="91461" marR="91461" marT="45731" marB="45731" anchor="ctr"/>
                </a:tc>
                <a:extLst>
                  <a:ext uri="{0D108BD9-81ED-4DB2-BD59-A6C34878D82A}">
                    <a16:rowId xmlns:a16="http://schemas.microsoft.com/office/drawing/2014/main" val="10004"/>
                  </a:ext>
                </a:extLst>
              </a:tr>
              <a:tr h="997528">
                <a:tc>
                  <a:txBody>
                    <a:bodyPr/>
                    <a:lstStyle/>
                    <a:p>
                      <a:pPr marL="285750" indent="-285750" algn="l">
                        <a:buFont typeface="Wingdings" panose="05000000000000000000" pitchFamily="2" charset="2"/>
                        <a:buChar char="ü"/>
                      </a:pPr>
                      <a:r>
                        <a:rPr lang="en-US" sz="1800" kern="1200" dirty="0">
                          <a:solidFill>
                            <a:schemeClr val="dk1"/>
                          </a:solidFill>
                          <a:effectLst/>
                          <a:latin typeface="+mn-lt"/>
                          <a:ea typeface="+mn-ea"/>
                          <a:cs typeface="+mn-cs"/>
                        </a:rPr>
                        <a:t>Application level security features &amp; other hardening for security vulnerabilities</a:t>
                      </a:r>
                      <a:endParaRPr lang="en-IE" sz="1200" kern="1200" dirty="0">
                        <a:solidFill>
                          <a:schemeClr val="tx1"/>
                        </a:solidFill>
                        <a:latin typeface="Calibri" panose="020F0502020204030204" pitchFamily="34" charset="0"/>
                        <a:ea typeface="+mn-ea"/>
                        <a:cs typeface="+mn-cs"/>
                      </a:endParaRPr>
                    </a:p>
                  </a:txBody>
                  <a:tcPr marL="91461" marR="91461" marT="45731" marB="4573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3774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17056" y="1561622"/>
            <a:ext cx="5267325" cy="4586299"/>
          </a:xfrm>
          <a:prstGeom prst="rect">
            <a:avLst/>
          </a:prstGeom>
        </p:spPr>
      </p:pic>
      <p:sp>
        <p:nvSpPr>
          <p:cNvPr id="2" name="TextBox 1"/>
          <p:cNvSpPr txBox="1"/>
          <p:nvPr/>
        </p:nvSpPr>
        <p:spPr>
          <a:xfrm>
            <a:off x="0" y="853736"/>
            <a:ext cx="12187238" cy="707886"/>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4000" dirty="0">
                <a:latin typeface="Calibri" panose="020F0502020204030204" pitchFamily="34" charset="0"/>
              </a:rPr>
              <a:t>Thank You !!</a:t>
            </a:r>
            <a:endParaRPr lang="en-US" sz="4000" dirty="0">
              <a:latin typeface="Calibri" panose="020F0502020204030204" pitchFamily="34" charset="0"/>
            </a:endParaRPr>
          </a:p>
        </p:txBody>
      </p:sp>
    </p:spTree>
    <p:extLst>
      <p:ext uri="{BB962C8B-B14F-4D97-AF65-F5344CB8AC3E}">
        <p14:creationId xmlns:p14="http://schemas.microsoft.com/office/powerpoint/2010/main" val="240316326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_4x3_Template">
  <a:themeElements>
    <a:clrScheme name="health 1">
      <a:dk1>
        <a:sysClr val="windowText" lastClr="000000"/>
      </a:dk1>
      <a:lt1>
        <a:sysClr val="window" lastClr="FFFFFF"/>
      </a:lt1>
      <a:dk2>
        <a:srgbClr val="666666"/>
      </a:dk2>
      <a:lt2>
        <a:srgbClr val="EEECE1"/>
      </a:lt2>
      <a:accent1>
        <a:srgbClr val="00BBEE"/>
      </a:accent1>
      <a:accent2>
        <a:srgbClr val="551155"/>
      </a:accent2>
      <a:accent3>
        <a:srgbClr val="FF9900"/>
      </a:accent3>
      <a:accent4>
        <a:srgbClr val="359B4C"/>
      </a:accent4>
      <a:accent5>
        <a:srgbClr val="002266"/>
      </a:accent5>
      <a:accent6>
        <a:srgbClr val="993399"/>
      </a:accent6>
      <a:hlink>
        <a:srgbClr val="00BBEE"/>
      </a:hlink>
      <a:folHlink>
        <a:srgbClr val="551155"/>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MASTER_4x3_Template">
  <a:themeElements>
    <a:clrScheme name="health 1">
      <a:dk1>
        <a:sysClr val="windowText" lastClr="000000"/>
      </a:dk1>
      <a:lt1>
        <a:sysClr val="window" lastClr="FFFFFF"/>
      </a:lt1>
      <a:dk2>
        <a:srgbClr val="666666"/>
      </a:dk2>
      <a:lt2>
        <a:srgbClr val="EEECE1"/>
      </a:lt2>
      <a:accent1>
        <a:srgbClr val="00BBEE"/>
      </a:accent1>
      <a:accent2>
        <a:srgbClr val="551155"/>
      </a:accent2>
      <a:accent3>
        <a:srgbClr val="FF9900"/>
      </a:accent3>
      <a:accent4>
        <a:srgbClr val="359B4C"/>
      </a:accent4>
      <a:accent5>
        <a:srgbClr val="002266"/>
      </a:accent5>
      <a:accent6>
        <a:srgbClr val="993399"/>
      </a:accent6>
      <a:hlink>
        <a:srgbClr val="00BBEE"/>
      </a:hlink>
      <a:folHlink>
        <a:srgbClr val="551155"/>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cb8cf291c8653af57dd6a29bb52d0ee">
  <xsd:schema xmlns:xsd="http://www.w3.org/2001/XMLSchema" xmlns:p="http://schemas.microsoft.com/office/2006/metadata/properties" xmlns:ns2="bc841b31-d549-43ed-bc47-0086310aa7e9" targetNamespace="http://schemas.microsoft.com/office/2006/metadata/properties" ma:root="true" ma:fieldsID="036f0d1f483fee2c7aa86809005d6981"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2.xml><?xml version="1.0" encoding="utf-8"?>
<ds:datastoreItem xmlns:ds="http://schemas.openxmlformats.org/officeDocument/2006/customXml" ds:itemID="{F2F8FF39-A5D2-4C20-89CA-E0BB61C09927}">
  <ds:schemaRefs>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purl.org/dc/elements/1.1/"/>
    <ds:schemaRef ds:uri="http://purl.org/dc/terms/"/>
    <ds:schemaRef ds:uri="http://purl.org/dc/dcmitype/"/>
    <ds:schemaRef ds:uri="bc841b31-d549-43ed-bc47-0086310aa7e9"/>
  </ds:schemaRefs>
</ds:datastoreItem>
</file>

<file path=customXml/itemProps3.xml><?xml version="1.0" encoding="utf-8"?>
<ds:datastoreItem xmlns:ds="http://schemas.openxmlformats.org/officeDocument/2006/customXml" ds:itemID="{AD4E5E8F-D18A-405B-AB6A-19CBBCF65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Top_WHT_2</Template>
  <TotalTime>34052</TotalTime>
  <Words>783</Words>
  <Application>Microsoft Office PowerPoint</Application>
  <PresentationFormat>Custom</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Geneva</vt:lpstr>
      <vt:lpstr>Times New Roman</vt:lpstr>
      <vt:lpstr>Wingdings</vt:lpstr>
      <vt:lpstr>Custom Design</vt:lpstr>
      <vt:lpstr>MASTER_4x3_Template</vt:lpstr>
      <vt:lpstr>2_MASTER_4x3_Template</vt:lpstr>
      <vt:lpstr>Accenture Responsibilities</vt:lpstr>
      <vt:lpstr>In Brief – Explanations ----</vt:lpstr>
      <vt:lpstr>Services offered</vt:lpstr>
      <vt:lpstr>Application Infrastructure Management</vt:lpstr>
      <vt:lpstr>Release Management</vt:lpstr>
      <vt:lpstr>Configuration Management</vt:lpstr>
      <vt:lpstr>Production Support </vt:lpstr>
      <vt:lpstr>IT Security Services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Title Slide spanning 2/3 Grid</dc:title>
  <dc:creator>soumala.sarkar@accenture.com</dc:creator>
  <cp:lastModifiedBy>Tr, Premkumar</cp:lastModifiedBy>
  <cp:revision>1702</cp:revision>
  <cp:lastPrinted>2009-05-13T12:37:25Z</cp:lastPrinted>
  <dcterms:created xsi:type="dcterms:W3CDTF">2012-01-18T22:44:04Z</dcterms:created>
  <dcterms:modified xsi:type="dcterms:W3CDTF">2018-02-12T09:03:47Z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0x0101007F480F3B2C10C74BB61478E4247D6E77</vt:lpwstr>
  </property>
  <property fmtid="{D5CDD505-2E9C-101B-9397-08002B2CF9AE}" pid="3" name="UserName">
    <vt:lpwstr>Fabrice</vt:lpwstr>
  </property>
  <property fmtid="{D5CDD505-2E9C-101B-9397-08002B2CF9AE}" pid="4" name="ComputerName">
    <vt:lpwstr>FGWORKPC</vt:lpwstr>
  </property>
</Properties>
</file>