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62" r:id="rId2"/>
    <p:sldId id="260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defTabSz="914400"/>
            <a:fld id="{587FF861-0692-4C02-AB0E-EA68AC086C3D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6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D2533C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defTabSz="914400"/>
            <a:fld id="{587FF861-0692-4C02-AB0E-EA68AC086C3D}" type="slidenum">
              <a:rPr lang="en-US" smtClean="0"/>
              <a:pPr defTabSz="91440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1148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defTabSz="914400"/>
            <a:fld id="{587FF861-0692-4C02-AB0E-EA68AC086C3D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04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D2533C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defTabSz="914400"/>
            <a:fld id="{587FF861-0692-4C02-AB0E-EA68AC086C3D}" type="slidenum">
              <a:rPr lang="en-US" smtClean="0"/>
              <a:pPr defTabSz="91440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428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defTabSz="914400"/>
            <a:fld id="{587FF861-0692-4C02-AB0E-EA68AC086C3D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592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3F2DC"/>
                </a:solidFill>
              </a:rPr>
              <a:t>Saturday, September 28, 2013</a:t>
            </a:r>
            <a:endParaRPr lang="en-US">
              <a:solidFill>
                <a:srgbClr val="F3F2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3F2D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r>
              <a:rPr lang="en-US" smtClean="0">
                <a:solidFill>
                  <a:srgbClr val="D2533C"/>
                </a:solidFill>
              </a:rPr>
              <a:t>Saturday, September 28, 2013</a:t>
            </a:r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914400"/>
            <a:fld id="{587FF861-0692-4C02-AB0E-EA68AC086C3D}" type="slidenum">
              <a:rPr lang="en-US" smtClean="0"/>
              <a:pPr defTabSz="91440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0"/>
          <p:cNvSpPr txBox="1">
            <a:spLocks/>
          </p:cNvSpPr>
          <p:nvPr/>
        </p:nvSpPr>
        <p:spPr>
          <a:xfrm>
            <a:off x="3200400" y="393405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Title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39"/>
          <p:cNvSpPr txBox="1">
            <a:spLocks/>
          </p:cNvSpPr>
          <p:nvPr/>
        </p:nvSpPr>
        <p:spPr>
          <a:xfrm>
            <a:off x="8233718" y="4083627"/>
            <a:ext cx="8165352" cy="2714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just">
              <a:spcBef>
                <a:spcPct val="50000"/>
              </a:spcBef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Amit A.</a:t>
            </a:r>
          </a:p>
          <a:p>
            <a:pPr algn="just">
              <a:spcBef>
                <a:spcPct val="50000"/>
              </a:spcBef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Kothari Shubham V.</a:t>
            </a:r>
          </a:p>
          <a:p>
            <a:pPr algn="just">
              <a:spcBef>
                <a:spcPct val="50000"/>
              </a:spcBef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Kove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Ajinkya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M.</a:t>
            </a:r>
          </a:p>
          <a:p>
            <a:pPr algn="just">
              <a:spcBef>
                <a:spcPct val="50000"/>
              </a:spcBef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Salwade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Shweta M.</a:t>
            </a:r>
          </a:p>
          <a:p>
            <a:pPr algn="just">
              <a:spcBef>
                <a:spcPct val="50000"/>
              </a:spcBef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Motgi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Prem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P.</a:t>
            </a:r>
          </a:p>
          <a:p>
            <a:pPr algn="just">
              <a:spcBef>
                <a:spcPct val="50000"/>
              </a:spcBef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2453269"/>
            <a:ext cx="544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	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C. A. 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Laulkar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1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10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002972" y="228599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 Optimization &amp; Generation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Collective Intelligence to Filter Best Choice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Conversion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Maintain the Flow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11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002972" y="228599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Housekeeping &amp; User Data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Data Confidentiality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Feeding Appropriate </a:t>
            </a:r>
            <a:r>
              <a:rPr lang="en-US" sz="2200" b="1" dirty="0">
                <a:latin typeface="Century Schoolbook" panose="02040604050505020304" pitchFamily="18" charset="0"/>
              </a:rPr>
              <a:t>D</a:t>
            </a:r>
            <a:r>
              <a:rPr lang="en-US" sz="2200" b="1" dirty="0" smtClean="0">
                <a:latin typeface="Century Schoolbook" panose="02040604050505020304" pitchFamily="18" charset="0"/>
              </a:rPr>
              <a:t>ata For Proper Recommendations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Maintain Information About Session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Monitoring the System. 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25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12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002972" y="228599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Mathematical Model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Let S be the System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Where,		S = {</a:t>
            </a:r>
            <a:r>
              <a:rPr lang="en-US" sz="2200" b="1" dirty="0" err="1" smtClean="0">
                <a:latin typeface="Century Schoolbook" panose="02040604050505020304" pitchFamily="18" charset="0"/>
              </a:rPr>
              <a:t>I,O,F,Success,Failure</a:t>
            </a:r>
            <a:r>
              <a:rPr lang="en-US" sz="2200" b="1" dirty="0" smtClean="0">
                <a:latin typeface="Century Schoolbook" panose="02040604050505020304" pitchFamily="18" charset="0"/>
              </a:rPr>
              <a:t>}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Where I is Input Set of Data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I = {I1,I2,I3,I4}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Where,</a:t>
            </a:r>
            <a:r>
              <a:rPr lang="en-US" sz="2200" b="1" dirty="0">
                <a:latin typeface="Century Schoolbook" panose="02040604050505020304" pitchFamily="18" charset="0"/>
              </a:rPr>
              <a:t>	</a:t>
            </a:r>
            <a:r>
              <a:rPr lang="en-US" sz="2200" b="1" dirty="0" smtClean="0">
                <a:latin typeface="Century Schoolbook" panose="02040604050505020304" pitchFamily="18" charset="0"/>
              </a:rPr>
              <a:t>	I1 -&gt;  User MAC Address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>
                <a:latin typeface="Century Schoolbook" panose="02040604050505020304" pitchFamily="18" charset="0"/>
              </a:rPr>
              <a:t>	</a:t>
            </a:r>
            <a:r>
              <a:rPr lang="en-US" sz="2200" b="1" dirty="0" smtClean="0">
                <a:latin typeface="Century Schoolbook" panose="02040604050505020304" pitchFamily="18" charset="0"/>
              </a:rPr>
              <a:t>			I2 -&gt;  User Name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>
                <a:latin typeface="Century Schoolbook" panose="02040604050505020304" pitchFamily="18" charset="0"/>
              </a:rPr>
              <a:t>	</a:t>
            </a:r>
            <a:r>
              <a:rPr lang="en-US" sz="2200" b="1" dirty="0" smtClean="0">
                <a:latin typeface="Century Schoolbook" panose="02040604050505020304" pitchFamily="18" charset="0"/>
              </a:rPr>
              <a:t>			I3 -&gt;   Mobile Number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>
                <a:latin typeface="Century Schoolbook" panose="02040604050505020304" pitchFamily="18" charset="0"/>
              </a:rPr>
              <a:t>	</a:t>
            </a:r>
            <a:r>
              <a:rPr lang="en-US" sz="2200" b="1" dirty="0" smtClean="0">
                <a:latin typeface="Century Schoolbook" panose="02040604050505020304" pitchFamily="18" charset="0"/>
              </a:rPr>
              <a:t>			I4 </a:t>
            </a:r>
            <a:r>
              <a:rPr lang="en-US" sz="2200" b="1" dirty="0">
                <a:latin typeface="Century Schoolbook" panose="02040604050505020304" pitchFamily="18" charset="0"/>
              </a:rPr>
              <a:t>-&gt; User Data (Bought Products</a:t>
            </a:r>
            <a:r>
              <a:rPr lang="en-US" sz="2200" b="1" dirty="0" smtClean="0">
                <a:latin typeface="Century Schoolbook" panose="02040604050505020304" pitchFamily="18" charset="0"/>
              </a:rPr>
              <a:t>)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>
                <a:latin typeface="Century Schoolbook" panose="02040604050505020304" pitchFamily="18" charset="0"/>
              </a:rPr>
              <a:t>O is Set of </a:t>
            </a:r>
            <a:r>
              <a:rPr lang="en-US" sz="2200" b="1" dirty="0" smtClean="0">
                <a:latin typeface="Century Schoolbook" panose="02040604050505020304" pitchFamily="18" charset="0"/>
              </a:rPr>
              <a:t>Outputs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631825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25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25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13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002972" y="228599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Mathematical Model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O = {O1,O2,O3,……….,On}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Where O1 to On is Recommendation Results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F is Set of Functions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F = {F1,F2,F3,F4,F5}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F1 -&gt;		Recommendation Engine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F2 -&gt;		</a:t>
            </a:r>
            <a:r>
              <a:rPr lang="en-IN" sz="2200" b="1" dirty="0" smtClean="0">
                <a:latin typeface="Century Schoolbook" panose="02040604050505020304" pitchFamily="18" charset="0"/>
              </a:rPr>
              <a:t>QR </a:t>
            </a:r>
            <a:r>
              <a:rPr lang="en-IN" sz="2200" b="1" dirty="0">
                <a:latin typeface="Century Schoolbook" panose="02040604050505020304" pitchFamily="18" charset="0"/>
              </a:rPr>
              <a:t>Code Generator and </a:t>
            </a:r>
            <a:r>
              <a:rPr lang="en-IN" sz="2200" b="1" dirty="0" err="1">
                <a:latin typeface="Century Schoolbook" panose="02040604050505020304" pitchFamily="18" charset="0"/>
              </a:rPr>
              <a:t>Decyrptor</a:t>
            </a:r>
            <a:endParaRPr lang="en-IN" sz="2200" b="1" dirty="0">
              <a:latin typeface="Century Schoolbook" panose="02040604050505020304" pitchFamily="18" charset="0"/>
            </a:endParaRPr>
          </a:p>
          <a:p>
            <a:pPr marL="631825" algn="just">
              <a:lnSpc>
                <a:spcPct val="150000"/>
              </a:lnSpc>
            </a:pPr>
            <a:r>
              <a:rPr lang="en-US" sz="2200" b="1" dirty="0">
                <a:latin typeface="Century Schoolbook" panose="02040604050505020304" pitchFamily="18" charset="0"/>
              </a:rPr>
              <a:t>F3 -&gt; </a:t>
            </a:r>
            <a:r>
              <a:rPr lang="en-IN" sz="2200" b="1" dirty="0">
                <a:latin typeface="Century Schoolbook" panose="02040604050505020304" pitchFamily="18" charset="0"/>
              </a:rPr>
              <a:t>	Security and Authentication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F4 </a:t>
            </a:r>
            <a:r>
              <a:rPr lang="en-US" sz="2200" b="1" dirty="0">
                <a:latin typeface="Century Schoolbook" panose="02040604050505020304" pitchFamily="18" charset="0"/>
              </a:rPr>
              <a:t>-&gt; </a:t>
            </a:r>
            <a:r>
              <a:rPr lang="en-IN" sz="2200" b="1" dirty="0">
                <a:latin typeface="Century Schoolbook" panose="02040604050505020304" pitchFamily="18" charset="0"/>
              </a:rPr>
              <a:t>	Result Optimization &amp; Generation</a:t>
            </a:r>
          </a:p>
          <a:p>
            <a:pPr marL="631825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F5 </a:t>
            </a:r>
            <a:r>
              <a:rPr lang="en-US" sz="2200" b="1" dirty="0">
                <a:latin typeface="Century Schoolbook" panose="02040604050505020304" pitchFamily="18" charset="0"/>
              </a:rPr>
              <a:t>-&gt; </a:t>
            </a:r>
            <a:r>
              <a:rPr lang="en-IN" sz="2200" b="1" dirty="0">
                <a:latin typeface="Century Schoolbook" panose="02040604050505020304" pitchFamily="18" charset="0"/>
              </a:rPr>
              <a:t>	History &amp; User Data</a:t>
            </a:r>
          </a:p>
          <a:p>
            <a:pPr marL="631825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25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1823" y="1534886"/>
            <a:ext cx="579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Introduction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Literature Survey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Problem Statement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Aim &amp; Objective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Architecture Diagram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Modules:-</a:t>
            </a:r>
          </a:p>
          <a:p>
            <a:pPr marL="804863"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4.1.	Recommendation Engine</a:t>
            </a:r>
          </a:p>
          <a:p>
            <a:pPr marL="804863"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4.2.	QR Code Generator and </a:t>
            </a:r>
            <a:r>
              <a:rPr lang="en-US" sz="16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Decyrptor</a:t>
            </a:r>
            <a:endParaRPr lang="en-US" sz="1600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804863"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4.3.	Security and Authentication</a:t>
            </a:r>
          </a:p>
          <a:p>
            <a:pPr marL="804863"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4.4.	Result Optimization &amp; Generation</a:t>
            </a:r>
          </a:p>
          <a:p>
            <a:pPr marL="804863"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4.5.	History &amp; User Data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Mathematical Model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References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3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1823" y="2573607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latin typeface="Century Schoolbook" panose="02040604050505020304" pitchFamily="18" charset="0"/>
              </a:rPr>
              <a:t>Recommendation Systems</a:t>
            </a:r>
          </a:p>
          <a:p>
            <a:pPr marL="10287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latin typeface="Century Schoolbook" panose="02040604050505020304" pitchFamily="18" charset="0"/>
              </a:rPr>
              <a:t>Existing System</a:t>
            </a:r>
          </a:p>
          <a:p>
            <a:pPr marL="10287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latin typeface="Century Schoolbook" panose="02040604050505020304" pitchFamily="18" charset="0"/>
              </a:rPr>
              <a:t>Proposed System </a:t>
            </a:r>
            <a:r>
              <a:rPr lang="en-US" sz="2000" b="1" dirty="0">
                <a:latin typeface="Century Schoolbook" panose="02040604050505020304" pitchFamily="18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8" y="3614057"/>
            <a:ext cx="3048000" cy="30480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3005444"/>
            <a:ext cx="8229600" cy="1773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2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To Design a Personalised Product Recommendation System Combining Content Based and Collaborative filtering using Hybrid Approach.</a:t>
            </a:r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5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Aim &amp; Objective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algn="just">
              <a:lnSpc>
                <a:spcPct val="150000"/>
              </a:lnSpc>
            </a:pPr>
            <a:r>
              <a:rPr lang="en-US" sz="2200" b="1" u="sng" dirty="0" smtClean="0">
                <a:latin typeface="Century Schoolbook" panose="02040604050505020304" pitchFamily="18" charset="0"/>
              </a:rPr>
              <a:t>Aim:</a:t>
            </a:r>
          </a:p>
          <a:p>
            <a:pPr marL="514350" algn="just">
              <a:lnSpc>
                <a:spcPct val="15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	</a:t>
            </a:r>
            <a:r>
              <a:rPr lang="en-US" sz="2200" dirty="0" smtClean="0">
                <a:latin typeface="Century Schoolbook" panose="02040604050505020304" pitchFamily="18" charset="0"/>
              </a:rPr>
              <a:t>	To Design a recommendation system using a hybrid approach to deliver maximum output on the small subset of data.</a:t>
            </a:r>
          </a:p>
          <a:p>
            <a:pPr marL="514350" algn="just">
              <a:lnSpc>
                <a:spcPct val="150000"/>
              </a:lnSpc>
            </a:pPr>
            <a:r>
              <a:rPr lang="en-US" sz="2200" b="1" u="sng" dirty="0" smtClean="0">
                <a:latin typeface="Century Schoolbook" panose="02040604050505020304" pitchFamily="18" charset="0"/>
              </a:rPr>
              <a:t>Objectives:</a:t>
            </a:r>
            <a:endParaRPr lang="en-US" sz="2200" b="1" u="sng" dirty="0">
              <a:latin typeface="Century Schoolbook" panose="02040604050505020304" pitchFamily="18" charset="0"/>
            </a:endParaRPr>
          </a:p>
          <a:p>
            <a:pPr marL="1882775" indent="-358775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latin typeface="Century Schoolbook" panose="02040604050505020304" pitchFamily="18" charset="0"/>
              </a:rPr>
              <a:t>To give efficient result on subsets of data.</a:t>
            </a:r>
          </a:p>
          <a:p>
            <a:pPr marL="1882775" indent="-358775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latin typeface="Century Schoolbook" panose="02040604050505020304" pitchFamily="18" charset="0"/>
              </a:rPr>
              <a:t>To improve accuracy and precision of recommendation systems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Recommendation Engine</a:t>
            </a:r>
          </a:p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QR Code Generator and </a:t>
            </a:r>
            <a:r>
              <a:rPr lang="en-US" sz="2200" b="1" dirty="0" err="1" smtClean="0">
                <a:latin typeface="Century Schoolbook" panose="02040604050505020304" pitchFamily="18" charset="0"/>
              </a:rPr>
              <a:t>Decryptor</a:t>
            </a: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Security And Authentication</a:t>
            </a:r>
          </a:p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Result Optimization &amp; Generation</a:t>
            </a:r>
          </a:p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History And User Data Management</a:t>
            </a:r>
          </a:p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7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Recommendation Engine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Kind of Decision Support Systems (DSS)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Based on Hybrid Approach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Pattern Recognition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Performs on limited but Multi-Criteria Based Approach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209800" y="228599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Generator &amp;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Decryptor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Unique Identification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Need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Integration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Device Independent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587FF861-0692-4C02-AB0E-EA68AC086C3D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0"/>
          <p:cNvSpPr txBox="1">
            <a:spLocks/>
          </p:cNvSpPr>
          <p:nvPr/>
        </p:nvSpPr>
        <p:spPr>
          <a:xfrm>
            <a:off x="2209800" y="228599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Security &amp; Authentication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4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13" indent="-446088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Client-Server Architecture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Avoid unauthorized access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QR Code Based Authentication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MAC as primary identification</a:t>
            </a: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25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77913" indent="-4460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739</TotalTime>
  <Words>207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Century Schoolbook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Personalised Product Recommendation System Combining Content Based and Collaborative filtering using Hybrid Approach</dc:title>
  <dc:creator>admin</dc:creator>
  <cp:lastModifiedBy>Shubham Kothari</cp:lastModifiedBy>
  <cp:revision>18</cp:revision>
  <dcterms:created xsi:type="dcterms:W3CDTF">2016-08-16T05:48:45Z</dcterms:created>
  <dcterms:modified xsi:type="dcterms:W3CDTF">2016-09-19T05:47:43Z</dcterms:modified>
</cp:coreProperties>
</file>