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C5B3-05C9-95B8-27F2-1550D0C78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FAA8-753F-8976-3E7E-EFFBD19D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F95C-974D-96AE-0A74-B37FA72F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0366-E645-5269-FAEE-78A99579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82F1-8C52-77C6-5543-AC2398BF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2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D993-E8B6-23CE-8414-E0F2849C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25E6A-2A3B-A413-03E9-815C835D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D8D4-18CC-3D97-E1AC-E2BF4F15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00F7-1057-EA55-785F-EB49577D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FCA4-00B5-0C94-3F7B-1FD470FC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2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1CB10-3588-7571-8BAA-96E773C44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FE3D3-1B37-B78B-E16B-C288C6AEA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33BC-9331-6D1B-A54D-2F517C25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173B-B070-22FC-0BD6-15298029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811E-A927-4FB9-9E93-C24AA60F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7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31E1-A5E4-91CA-972D-8C78BA72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59EC-B745-994D-731E-657FA73D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B106-EEF6-24EE-D4CD-C19A1CC7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B4C9-8AA6-80D5-2DB4-84D35D6D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049F-496E-18DA-B5F7-1222047F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A083-DBA8-8C9B-9E1E-0DF9058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FC43-8184-8073-1938-2AA17FE6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157D-9A61-1D6B-777E-1240F7B7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B3B8-3DAB-BFA0-EA8D-036986B5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2FD3-D614-8F2F-CA7E-143954DF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95AB-F12F-1FB5-C9F1-488D5A09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1E2C-CAA9-DA37-42EE-9DBA62086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A6471-2A00-C00A-65C0-F8742FDE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2B23C-CC43-9F19-E1BC-734E57EC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C6CC6-FAB0-9FB8-29FF-922DFDF2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D310-AD13-1C5E-1D1F-A6A5F163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7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5CDB-B197-20F5-DEA1-827C9B95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DBAA-DC1B-0C4D-DF52-11E8E360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334C-19ED-C057-E2FB-325D58612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86E9-BA31-05E1-0AA8-8E80A1FB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BFA67-0934-8152-1109-6610534DE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B0EEB-15DA-5E50-D6F9-A51D8384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2D866-155D-39FA-E4E9-E3284107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BF902-F9A0-64BC-8227-F77150C9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7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BA77-6850-2C83-3687-B05D74AA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7FB4E-5EA0-65A8-1BAB-B5AB9FA1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33F6-4BFF-5389-EEF8-DDE0573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81A1-8606-7FD1-7AA9-DB3E0BFC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5EB3-005B-1686-453B-A64C3EDE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F04B3-9830-63CF-9B5A-ADC29806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041CE-4497-9610-9D09-68CD7759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0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7BF7-60EB-B780-D3DC-D71AD1CF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32B5-7249-E7B4-F4D5-9CBDB9A7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9C9C0-B258-10FF-1924-06A08225A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8FE4-60BE-C39B-0786-46194126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93DAC-DDB4-26F9-539B-333D4A8D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1E71D-D773-D64A-6ABB-BC0DB9BF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2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D818-2191-C608-A3BB-213CB992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AE5D9-F3FE-C652-4142-24995C093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00487-F079-8315-5D34-1A2692B2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DE45-05BA-C0E5-43A7-69F4147D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618D0-18AC-1E05-1CA8-9ADF74E5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40541-80B4-2E54-49EB-EB1C8D5C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5D911-6A05-5CEA-E082-DC81D748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CD88-3463-B5E2-55B9-56626017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49F7-9F1E-89A9-116D-2B79A5D4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3FCD-8AB1-4E29-AE0F-86FA2551D55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6F0B-7B30-FDD1-DABE-76A337551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090D-2E13-B124-0586-72851A49E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4B8C-AFA6-4A93-AA67-7DF82830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3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26054-2BF1-B55C-9818-4252320AB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9E794-D0D8-59CB-1652-161A491ED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CE958-E97B-BC1F-2827-A922D9502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0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AEE89-3F9A-8E4E-BA18-FCF92D6FF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F8602-25A0-1991-5567-689BD10CF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84F30-43B1-5807-932E-8ECBE9815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45EE9-323C-A19F-8D0F-BA4A45E6E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C2A41-517C-A444-5009-22AFCA53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6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ABEE3-79CB-1B3C-7233-746FDDB10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8A46C-0754-890A-3259-80317006D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2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21250-CD23-F997-55B4-40D403148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7D08A-8074-6468-59FA-5D0515521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0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3B7D3-D823-8BCC-7D0D-F38E51E60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4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8B3EF-6114-7F3E-FB8C-5780105E6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F6CE4-657C-50CA-8C89-610FB600F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A4C6B-6864-DAE2-0FC9-DE0C6297C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1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8988B-B0CA-7FAA-0CD8-58528A794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3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64371-6330-52AC-5E64-9D76C224E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9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Premnath A B</dc:creator>
  <cp:lastModifiedBy>Premnath A B</cp:lastModifiedBy>
  <cp:revision>1</cp:revision>
  <dcterms:created xsi:type="dcterms:W3CDTF">2023-10-21T13:15:25Z</dcterms:created>
  <dcterms:modified xsi:type="dcterms:W3CDTF">2023-10-21T13:25:43Z</dcterms:modified>
</cp:coreProperties>
</file>