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C423-C9D8-4FD4-8099-561BF5DA6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DDF3-004A-4A4E-BC35-395C8258B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0837-3336-418E-85F9-17B80A12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BBC7-EAB5-4725-BCE6-BC1735B9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333B-2860-42C7-A16A-850889EA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86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A68-8826-4A08-8ED0-A7FD8A7B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24F8-FFE0-4AB8-B6F1-686DEBBC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E0C2-CD98-4672-BCD6-2F01E131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727F-1324-411C-B7C2-3C7FB891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9FC0-1681-43D2-BB34-5159B45C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83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61BC9-8AB9-495E-AD5E-FF13B4E33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6E1E-C626-4F9B-AA8B-4F1AC3796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73E4-D9AE-4B0F-BB58-720824A0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2046-FC0F-4460-A0A6-64366C17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5B0F-1293-4781-BA06-F0C92E69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806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AB13-6596-4349-9F0D-3CCE3E5A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8495-9B51-4F69-8618-8AE86B8B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D306-AE21-45ED-814B-01333A7E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D3FC3-4958-47F2-A484-6DE769F7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8298-516A-4C53-A99A-797AF137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297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99F-181F-4C2B-A98C-B37C5EC3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3F14-00EC-48EF-8429-A8BCC1DC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0998-CCFA-47D8-9589-A8E6D501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20D5-8EE1-4213-81F6-6A145BAD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0A20-1D59-4A3F-9C74-4E132D29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562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58AE-F6CF-4B5A-8905-01BD8592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D991-218D-414C-A7B6-359ED44A7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D6DA-B71D-4C8B-BD6C-D006BB12F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9CA7-24F2-4EAB-B822-75E3FA83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14D-1A1D-4860-86F2-64928149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5FBF-8268-4C73-9C7F-0296F0B5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330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2F9B-CAEF-4CFC-A944-E26BA575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EEF1C-82A3-44FD-A308-93162B06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2601-A5DD-46A6-9265-B2CE40954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19BBD-D8D1-425D-8E3B-9EB8B559C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7F045-90D5-4700-BD36-9673B2E82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7BFB8-D9F4-4CB5-9E4C-3DEA627A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881B-9230-45DA-922F-9076BCEB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CD707-1B64-49C8-84D1-39436C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49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CD6E-80E0-4663-B271-D6D7E7AC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3E67F-767C-464D-A11A-7A905AFF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B3268-1A75-45D7-88E1-44D5F66A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050D-A400-4874-955B-C412AC2B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33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A4397-2DE9-46AA-8255-3D21EFA9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D509F-F78B-41D5-9DDC-848FAAE5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6018F-46ED-4243-A1C5-9B3C2546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28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089C-DA2A-4AB3-8D92-8D4840AC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400-3608-4B67-89F0-4BB10836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D5E8-D66F-43FC-963E-6949C755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26707-1828-444E-BA8D-047C0CD6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6922-7E2C-43CA-874E-F5C90191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6BBC-CE46-48A1-8373-7984F6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6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90A8-7174-4A92-81EA-49778A54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6F089-A49F-44ED-A53A-823E9F04B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F285F-A20E-4199-8EB6-49846400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220A-D064-4D5A-9FCF-C8FF9113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FB755-5D7A-4B09-93EC-56596869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110E0-1848-486A-9973-A98DFA6F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098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496B4-E822-4138-9113-068FE8B6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61E0-2423-4AB0-A794-A59E6D39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F0EF-3C75-4B44-8952-6E3989CF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D2CE-2A9D-4715-929A-3C0DC76BEE58}" type="datetimeFigureOut">
              <a:rPr lang="en-DE" smtClean="0"/>
              <a:t>24/04/2020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4E34-3E17-4646-9F8D-E83128413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ABFA-B913-461F-B201-B978E812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B6C6-61E3-410E-944B-DA08F6682D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46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8221-3E9C-4089-B81F-93BDF2861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8B49C-962E-4CCE-B66C-9587E1F4A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601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E827-B630-417B-9034-044DF901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de-DE"/>
              <a:t>I</a:t>
            </a:r>
            <a:r>
              <a:rPr lang="en-DE"/>
              <a:t>n</a:t>
            </a:r>
            <a:r>
              <a:rPr lang="de-DE"/>
              <a:t>s</a:t>
            </a:r>
            <a:r>
              <a:rPr lang="en-DE"/>
              <a:t>i</a:t>
            </a:r>
            <a:r>
              <a:rPr lang="de-DE"/>
              <a:t>g</a:t>
            </a:r>
            <a:r>
              <a:rPr lang="en-DE"/>
              <a:t>h</a:t>
            </a:r>
            <a:r>
              <a:rPr lang="de-DE"/>
              <a:t>t</a:t>
            </a:r>
            <a:r>
              <a:rPr lang="en-DE"/>
              <a:t>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8AB5-C82A-4765-9763-5D370CDC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 fontScale="85000" lnSpcReduction="10000"/>
          </a:bodyPr>
          <a:lstStyle/>
          <a:p>
            <a:r>
              <a:rPr lang="en-DE" dirty="0"/>
              <a:t>10 </a:t>
            </a:r>
            <a:r>
              <a:rPr lang="de-DE" dirty="0"/>
              <a:t>O</a:t>
            </a:r>
            <a:r>
              <a:rPr lang="en-DE" dirty="0"/>
              <a:t>u</a:t>
            </a:r>
            <a:r>
              <a:rPr lang="de-DE" dirty="0"/>
              <a:t>t</a:t>
            </a:r>
            <a:r>
              <a:rPr lang="en-DE" dirty="0"/>
              <a:t>l</a:t>
            </a:r>
            <a:r>
              <a:rPr lang="de-DE" dirty="0"/>
              <a:t>e</a:t>
            </a:r>
            <a:r>
              <a:rPr lang="en-DE" dirty="0"/>
              <a:t>t</a:t>
            </a:r>
            <a:r>
              <a:rPr lang="de-DE" dirty="0"/>
              <a:t>s</a:t>
            </a:r>
            <a:endParaRPr lang="en-DE" dirty="0"/>
          </a:p>
          <a:p>
            <a:r>
              <a:rPr lang="en-DE" dirty="0"/>
              <a:t>3776 </a:t>
            </a:r>
            <a:r>
              <a:rPr lang="de-DE" dirty="0"/>
              <a:t>U</a:t>
            </a:r>
            <a:r>
              <a:rPr lang="en-DE" dirty="0"/>
              <a:t>n</a:t>
            </a:r>
            <a:r>
              <a:rPr lang="de-DE" dirty="0"/>
              <a:t>i</a:t>
            </a:r>
            <a:r>
              <a:rPr lang="en-DE" dirty="0"/>
              <a:t>q</a:t>
            </a:r>
            <a:r>
              <a:rPr lang="de-DE" dirty="0"/>
              <a:t>u</a:t>
            </a:r>
            <a:r>
              <a:rPr lang="en-DE" dirty="0"/>
              <a:t>e </a:t>
            </a:r>
            <a:r>
              <a:rPr lang="de-DE" dirty="0"/>
              <a:t>P</a:t>
            </a:r>
            <a:r>
              <a:rPr lang="en-DE" dirty="0"/>
              <a:t>a</a:t>
            </a:r>
            <a:r>
              <a:rPr lang="de-DE" dirty="0"/>
              <a:t>r</a:t>
            </a:r>
            <a:r>
              <a:rPr lang="en-DE" dirty="0"/>
              <a:t>t</a:t>
            </a:r>
            <a:r>
              <a:rPr lang="de-DE" dirty="0"/>
              <a:t>s</a:t>
            </a:r>
            <a:endParaRPr lang="en-DE" dirty="0"/>
          </a:p>
          <a:p>
            <a:r>
              <a:rPr lang="en-DE" dirty="0"/>
              <a:t>Orders received in outlets is not similar</a:t>
            </a:r>
          </a:p>
          <a:p>
            <a:r>
              <a:rPr lang="en-DE" dirty="0"/>
              <a:t>Revenue generated in outlets are not proportional to the orders received in certain outlets</a:t>
            </a:r>
          </a:p>
          <a:p>
            <a:r>
              <a:rPr lang="de-DE" dirty="0"/>
              <a:t>P</a:t>
            </a:r>
            <a:r>
              <a:rPr lang="en-DE" dirty="0"/>
              <a:t>a</a:t>
            </a:r>
            <a:r>
              <a:rPr lang="de-DE" dirty="0"/>
              <a:t>r</a:t>
            </a:r>
            <a:r>
              <a:rPr lang="en-DE" dirty="0"/>
              <a:t>t </a:t>
            </a:r>
            <a:r>
              <a:rPr lang="de-DE" dirty="0"/>
              <a:t>8YE32821942352L </a:t>
            </a:r>
            <a:r>
              <a:rPr lang="en-DE" dirty="0"/>
              <a:t>contributes to 35% of top 10 Parts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m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e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n 90% </a:t>
            </a:r>
            <a:r>
              <a:rPr lang="de-DE" dirty="0"/>
              <a:t>o</a:t>
            </a:r>
            <a:r>
              <a:rPr lang="en-DE" dirty="0"/>
              <a:t>f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v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u</a:t>
            </a:r>
            <a:r>
              <a:rPr lang="de-DE" dirty="0"/>
              <a:t>e</a:t>
            </a:r>
            <a:endParaRPr lang="en-DE" dirty="0"/>
          </a:p>
          <a:p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f</a:t>
            </a:r>
            <a:r>
              <a:rPr lang="en-DE" dirty="0" err="1"/>
              <a:t>i</a:t>
            </a:r>
            <a:r>
              <a:rPr lang="de-DE" dirty="0"/>
              <a:t>g</a:t>
            </a:r>
            <a:r>
              <a:rPr lang="en-DE" dirty="0"/>
              <a:t>u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/>
              <a:t>h</a:t>
            </a:r>
            <a:r>
              <a:rPr lang="de-DE" dirty="0"/>
              <a:t>o</a:t>
            </a:r>
            <a:r>
              <a:rPr lang="en-DE" dirty="0"/>
              <a:t>w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l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2018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2019</a:t>
            </a:r>
          </a:p>
          <a:p>
            <a:r>
              <a:rPr lang="en-DE" dirty="0"/>
              <a:t>The demand raises gradually in the first half of the year and declines in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d </a:t>
            </a:r>
            <a:r>
              <a:rPr lang="de-DE" dirty="0"/>
              <a:t>h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f </a:t>
            </a:r>
            <a:r>
              <a:rPr lang="de-DE" dirty="0"/>
              <a:t>o</a:t>
            </a:r>
            <a:r>
              <a:rPr lang="en-DE" dirty="0"/>
              <a:t>f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y</a:t>
            </a:r>
            <a:r>
              <a:rPr lang="en-DE" dirty="0"/>
              <a:t>e</a:t>
            </a:r>
            <a:r>
              <a:rPr lang="de-DE" dirty="0"/>
              <a:t>a</a:t>
            </a:r>
            <a:r>
              <a:rPr lang="en-DE" dirty="0"/>
              <a:t>r</a:t>
            </a:r>
          </a:p>
          <a:p>
            <a:r>
              <a:rPr lang="en-DE" dirty="0"/>
              <a:t>There is a clear seasonality in the demand</a:t>
            </a:r>
          </a:p>
          <a:p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m</a:t>
            </a:r>
            <a:r>
              <a:rPr lang="de-DE" dirty="0"/>
              <a:t>o</a:t>
            </a:r>
            <a:r>
              <a:rPr lang="en-DE" dirty="0"/>
              <a:t>s</a:t>
            </a:r>
            <a:r>
              <a:rPr lang="de-DE" dirty="0"/>
              <a:t>t</a:t>
            </a:r>
            <a:r>
              <a:rPr lang="en-DE" dirty="0"/>
              <a:t> 70% </a:t>
            </a:r>
            <a:r>
              <a:rPr lang="de-DE" dirty="0"/>
              <a:t>o</a:t>
            </a:r>
            <a:r>
              <a:rPr lang="en-DE" dirty="0"/>
              <a:t>f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p</a:t>
            </a:r>
            <a:r>
              <a:rPr lang="en-DE" dirty="0"/>
              <a:t>a</a:t>
            </a:r>
            <a:r>
              <a:rPr lang="de-DE" dirty="0"/>
              <a:t>r</a:t>
            </a:r>
            <a:r>
              <a:rPr lang="en-DE" dirty="0"/>
              <a:t>t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h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z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o 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o</a:t>
            </a:r>
            <a:r>
              <a:rPr lang="en-DE" dirty="0"/>
              <a:t>c</a:t>
            </a:r>
            <a:r>
              <a:rPr lang="de-DE" dirty="0"/>
              <a:t>k</a:t>
            </a:r>
            <a:endParaRPr lang="en-DE" dirty="0"/>
          </a:p>
          <a:p>
            <a:r>
              <a:rPr lang="en-DE" dirty="0"/>
              <a:t>I</a:t>
            </a:r>
            <a:r>
              <a:rPr lang="de-DE" dirty="0"/>
              <a:t>n</a:t>
            </a:r>
            <a:r>
              <a:rPr lang="en-DE" dirty="0"/>
              <a:t>v</a:t>
            </a:r>
            <a:r>
              <a:rPr lang="de-DE" dirty="0"/>
              <a:t>e</a:t>
            </a:r>
            <a:r>
              <a:rPr lang="en-DE" dirty="0"/>
              <a:t>n</a:t>
            </a:r>
            <a:r>
              <a:rPr lang="de-DE" dirty="0"/>
              <a:t>t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y </a:t>
            </a:r>
            <a:r>
              <a:rPr lang="de-DE" dirty="0"/>
              <a:t>v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u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s </a:t>
            </a:r>
            <a:r>
              <a:rPr lang="de-DE" dirty="0"/>
              <a:t>m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e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n 3 </a:t>
            </a:r>
            <a:r>
              <a:rPr lang="de-DE" dirty="0"/>
              <a:t>y</a:t>
            </a:r>
            <a:r>
              <a:rPr lang="en-DE" dirty="0"/>
              <a:t>e</a:t>
            </a:r>
            <a:r>
              <a:rPr lang="de-DE" dirty="0"/>
              <a:t>a</a:t>
            </a:r>
            <a:r>
              <a:rPr lang="en-DE" dirty="0"/>
              <a:t>r </a:t>
            </a:r>
            <a:r>
              <a:rPr lang="de-DE" dirty="0"/>
              <a:t>s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, 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v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o</a:t>
            </a:r>
            <a:r>
              <a:rPr lang="en-DE" dirty="0"/>
              <a:t>r</a:t>
            </a:r>
            <a:r>
              <a:rPr lang="de-DE" dirty="0"/>
              <a:t>y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s </a:t>
            </a:r>
            <a:r>
              <a:rPr lang="de-DE" dirty="0"/>
              <a:t>n</a:t>
            </a:r>
            <a:r>
              <a:rPr lang="en-DE" dirty="0"/>
              <a:t>o</a:t>
            </a:r>
            <a:r>
              <a:rPr lang="de-DE" dirty="0"/>
              <a:t>t</a:t>
            </a:r>
            <a:r>
              <a:rPr lang="en-DE" dirty="0"/>
              <a:t>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p</a:t>
            </a:r>
            <a:r>
              <a:rPr lang="de-DE" dirty="0"/>
              <a:t>o</a:t>
            </a:r>
            <a:r>
              <a:rPr lang="en-DE" dirty="0"/>
              <a:t>r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t</a:t>
            </a:r>
            <a:r>
              <a:rPr lang="en-DE" dirty="0"/>
              <a:t>o </a:t>
            </a:r>
            <a:r>
              <a:rPr lang="de-DE" dirty="0"/>
              <a:t>s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e</a:t>
            </a:r>
            <a:r>
              <a:rPr lang="de-DE" dirty="0"/>
              <a:t>s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566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9F7-FE2A-451E-AAD8-478CB693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l</a:t>
            </a:r>
            <a:r>
              <a:rPr lang="de-DE" dirty="0"/>
              <a:t>l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g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2AD8-1B85-4C9A-A4BA-ED90FC9C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c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d </a:t>
            </a:r>
            <a:r>
              <a:rPr lang="de-DE" dirty="0"/>
              <a:t>i</a:t>
            </a:r>
            <a:r>
              <a:rPr lang="en-DE" dirty="0"/>
              <a:t>s </a:t>
            </a:r>
            <a:r>
              <a:rPr lang="de-DE" dirty="0"/>
              <a:t>s</a:t>
            </a:r>
            <a:r>
              <a:rPr lang="en-DE" dirty="0"/>
              <a:t>k</a:t>
            </a:r>
            <a:r>
              <a:rPr lang="de-DE" dirty="0"/>
              <a:t>e</a:t>
            </a:r>
            <a:r>
              <a:rPr lang="en-DE" dirty="0"/>
              <a:t>w</a:t>
            </a:r>
            <a:r>
              <a:rPr lang="de-DE" dirty="0"/>
              <a:t>e</a:t>
            </a:r>
            <a:r>
              <a:rPr lang="en-DE" dirty="0"/>
              <a:t>d towards certain parts,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 </a:t>
            </a:r>
            <a:r>
              <a:rPr lang="de-DE" dirty="0"/>
              <a:t>m</a:t>
            </a:r>
            <a:r>
              <a:rPr lang="en-DE" dirty="0"/>
              <a:t>o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t </a:t>
            </a:r>
            <a:r>
              <a:rPr lang="de-DE" dirty="0"/>
              <a:t>i</a:t>
            </a:r>
            <a:r>
              <a:rPr lang="en-DE" dirty="0"/>
              <a:t>s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v</a:t>
            </a:r>
            <a:r>
              <a:rPr lang="en-DE" dirty="0"/>
              <a:t>e</a:t>
            </a:r>
            <a:r>
              <a:rPr lang="de-DE" dirty="0"/>
              <a:t>l</a:t>
            </a:r>
            <a:r>
              <a:rPr lang="en-DE" dirty="0"/>
              <a:t>o</a:t>
            </a:r>
            <a:r>
              <a:rPr lang="de-DE" dirty="0"/>
              <a:t>p</a:t>
            </a:r>
            <a:r>
              <a:rPr lang="en-DE" dirty="0"/>
              <a:t>ed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o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h</a:t>
            </a:r>
            <a:r>
              <a:rPr lang="en-DE" dirty="0" err="1"/>
              <a:t>i</a:t>
            </a:r>
            <a:r>
              <a:rPr lang="de-DE" dirty="0"/>
              <a:t>g</a:t>
            </a:r>
            <a:r>
              <a:rPr lang="en-DE" dirty="0"/>
              <a:t>h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d </a:t>
            </a:r>
            <a:r>
              <a:rPr lang="de-DE" dirty="0"/>
              <a:t>p</a:t>
            </a:r>
            <a:r>
              <a:rPr lang="en-DE" dirty="0"/>
              <a:t>a</a:t>
            </a:r>
            <a:r>
              <a:rPr lang="de-DE" dirty="0"/>
              <a:t>r</a:t>
            </a:r>
            <a:r>
              <a:rPr lang="en-DE" dirty="0"/>
              <a:t>t</a:t>
            </a:r>
            <a:r>
              <a:rPr lang="de-DE" dirty="0"/>
              <a:t>s</a:t>
            </a:r>
            <a:r>
              <a:rPr lang="en-DE" dirty="0"/>
              <a:t>, need to be validated for </a:t>
            </a:r>
            <a:r>
              <a:rPr lang="de-DE" dirty="0"/>
              <a:t>l</a:t>
            </a:r>
            <a:r>
              <a:rPr lang="en-DE" dirty="0"/>
              <a:t>o</a:t>
            </a:r>
            <a:r>
              <a:rPr lang="de-DE" dirty="0"/>
              <a:t>w</a:t>
            </a:r>
            <a:r>
              <a:rPr lang="en-DE" dirty="0"/>
              <a:t>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d </a:t>
            </a:r>
            <a:r>
              <a:rPr lang="de-DE" dirty="0"/>
              <a:t>p</a:t>
            </a:r>
            <a:r>
              <a:rPr lang="en-DE" dirty="0"/>
              <a:t>a</a:t>
            </a:r>
            <a:r>
              <a:rPr lang="de-DE" dirty="0"/>
              <a:t>r</a:t>
            </a:r>
            <a:r>
              <a:rPr lang="en-DE" dirty="0"/>
              <a:t>t</a:t>
            </a:r>
            <a:r>
              <a:rPr lang="de-DE" dirty="0"/>
              <a:t>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732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Insights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Premnath Eswaran</dc:creator>
  <cp:lastModifiedBy>Premnath Eswaran</cp:lastModifiedBy>
  <cp:revision>5</cp:revision>
  <dcterms:created xsi:type="dcterms:W3CDTF">2020-04-23T22:58:42Z</dcterms:created>
  <dcterms:modified xsi:type="dcterms:W3CDTF">2020-04-24T00:56:35Z</dcterms:modified>
</cp:coreProperties>
</file>