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f0199da33_0_9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f0199da33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604625" y="2028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Data Validation and Reporting Framework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290425" y="1857200"/>
            <a:ext cx="6400800" cy="4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For Snowflake Pipelines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CSL7510 VCC </a:t>
            </a:r>
            <a:r>
              <a:rPr lang="en-US"/>
              <a:t> COURSE PROJECT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Contributors: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- Prem Oswal (M23AID037)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- Chirag Chinmay (M23AID005)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- Pritish Tripathy (M23AID055)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- Doyel Saha (M23AID040)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Reporting Module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PDF Report Features: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Color-coded PASS/FAIL summary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Count and data comparison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Timestamped audit log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Stored in Snowflake TEST_RESULTS &amp; MISMATCH_RESULTS</a:t>
            </a:r>
            <a:endParaRPr sz="23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Used: ReportLab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validated across multiple environments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with Git-based CI/CD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manual effort by over 70%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Clean, audit-friendly PDF summaries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Modular, extensible, and low-cost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 and easy to adopt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Enhances QA cycle efficiency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consistent, repeatable testing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 for: QA Teams, Data Engineers, Academic Research</a:t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UI Dashboard (Streamlit/Dash)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Multi-warehouse support (BigQuery, Redshift)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Historical validation trends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Email/Slack alerts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AI/ML for anomaly detection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Real-time &amp; streaming validations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RBAC-based access control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271500"/>
            <a:ext cx="8229600" cy="5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lightweight, Python-based validation framework designed for Snowflake pipelines.</a:t>
            </a:r>
            <a:endParaRPr sz="23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Count Checks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Data-level Comparisons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CI/CD Integration</a:t>
            </a:r>
            <a:endParaRPr sz="23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Outputs: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Detailed PDF Reports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Matched vs. Mismatched Records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Validation Summary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validation is error-prone and inefficient.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out-of-the-box validation in Snowflake.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automated reporting.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CI/CD testing gap.</a:t>
            </a:r>
            <a:endParaRPr sz="23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Identified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Manual SQL scripts are tedious and error-prone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No structured output or centralized reports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Frequent pipeline runs make manual validation impractical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Snowflake lacks built-in data validation tools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Lack of CI/CD compatibility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45"/>
            <a:ext cx="8229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Solution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967050"/>
            <a:ext cx="8229600" cy="6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scalable, automated solution with audit-ready reports and seamless integration.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rtl="0" algn="l">
              <a:spcBef>
                <a:spcPts val="120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Establishes a secure connection to Snowflake using Snowpark and connection credentials from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rtl="0" algn="l">
              <a:spcBef>
                <a:spcPts val="120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connection.json.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rtl="0" algn="l">
              <a:spcBef>
                <a:spcPts val="120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validation instructions from a centralized metadata table (TEST_SCRIPTS).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rtl="0" algn="l">
              <a:spcBef>
                <a:spcPts val="120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 validation logic (count checks and data comparisons).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rtl="0" algn="l">
              <a:spcBef>
                <a:spcPts val="120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structured PDF reports summarizing validation results.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rtl="0" algn="l">
              <a:spcBef>
                <a:spcPts val="120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Uploads the results to specific Snowflake stages.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Stack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      | Technology Used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----------------|------------------------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Platform  | Snowflake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Layer  | Snowpark (Python)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      | Python 3.x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Reporting      | ReportLab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            | VS Code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     | Manual/CLI (CI/CD)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Flow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Upload test cases in TEST_SCRIPTS (active_flag = 'Y')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Run main.py from terminal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Connects to Snowflake using connection.json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Executes count and data-level validations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Saves results in Snowflake stages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Generates PDF reports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74650"/>
            <a:ext cx="8229599" cy="58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Types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Count Validation: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Compares row counts between staging and target tables</a:t>
            </a:r>
            <a:endParaRPr sz="23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Data-Level Validation: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Compares record-level values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Identifies: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Missing records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Mismatches</a:t>
            </a:r>
            <a:endParaRPr sz="2300"/>
          </a:p>
          <a:p>
            <a:pPr indent="-28575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Type differences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