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f333a213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f333a213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f333a213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f333a213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f333a213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7f333a213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f333a213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f333a213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histogram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Nana Prempeh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</a:t>
            </a:r>
            <a:r>
              <a:rPr lang="en"/>
              <a:t>Description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following</a:t>
            </a:r>
            <a:r>
              <a:rPr lang="en"/>
              <a:t> plots are based on data related to automobiles and additional factors that are considered when most people are looking to purchase an automobile such as make,model,horsepower,price,</a:t>
            </a:r>
            <a:r>
              <a:rPr lang="en"/>
              <a:t>body type</a:t>
            </a:r>
            <a:r>
              <a:rPr lang="en"/>
              <a:t> and price just to name a few variables used the following plots will display the averages of prices of </a:t>
            </a:r>
            <a:r>
              <a:rPr lang="en"/>
              <a:t>automobiles</a:t>
            </a:r>
            <a:r>
              <a:rPr lang="en"/>
              <a:t> </a:t>
            </a:r>
            <a:r>
              <a:rPr lang="en"/>
              <a:t>associated</a:t>
            </a:r>
            <a:r>
              <a:rPr lang="en"/>
              <a:t> </a:t>
            </a:r>
            <a:r>
              <a:rPr lang="en"/>
              <a:t>with</a:t>
            </a:r>
            <a:r>
              <a:rPr lang="en"/>
              <a:t> make,</a:t>
            </a:r>
            <a:r>
              <a:rPr lang="en"/>
              <a:t>body type</a:t>
            </a:r>
            <a:r>
              <a:rPr lang="en"/>
              <a:t> and horsepower </a:t>
            </a:r>
            <a:r>
              <a:rPr lang="en"/>
              <a:t>whilst</a:t>
            </a:r>
            <a:r>
              <a:rPr lang="en"/>
              <a:t> also giving some </a:t>
            </a:r>
            <a:r>
              <a:rPr lang="en"/>
              <a:t>general</a:t>
            </a:r>
            <a:r>
              <a:rPr lang="en"/>
              <a:t> knowledge on the each of the car makes.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9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created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38" y="1096575"/>
            <a:ext cx="8046025" cy="4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