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  <a:endParaRPr lang="en-IN" sz="2800" b="1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4" descr="Power BI - Udemy Busines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  <a:endParaRPr lang="en-IN" sz="2800" b="1" dirty="0">
              <a:solidFill>
                <a:srgbClr val="00B0F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  <a:endParaRPr lang="en-IN" sz="2800" b="1" dirty="0">
              <a:solidFill>
                <a:srgbClr val="00B0F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  <a:endParaRPr lang="en-IN" sz="2800" b="1" dirty="0">
              <a:solidFill>
                <a:srgbClr val="00B0F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  <a:endParaRPr lang="en-IN" sz="2800" b="1" dirty="0">
              <a:solidFill>
                <a:srgbClr val="FFFF0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  <a:endParaRPr lang="en-IN" sz="2800" b="1" dirty="0">
              <a:solidFill>
                <a:srgbClr val="FFFF0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  <a:endParaRPr lang="en-US" sz="2000" b="1" dirty="0">
              <a:solidFill>
                <a:srgbClr val="FFFF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3727</Words>
  <Application>WPS Slides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Rounded MT Bold</vt:lpstr>
      <vt:lpstr>Segoe UI Black</vt:lpstr>
      <vt:lpstr>Algerian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Premraj Pawade</cp:lastModifiedBy>
  <cp:revision>19</cp:revision>
  <dcterms:created xsi:type="dcterms:W3CDTF">2025-02-24T07:50:00Z</dcterms:created>
  <dcterms:modified xsi:type="dcterms:W3CDTF">2025-05-12T20:03:55Z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FDDBB64E80D9451886D9C07EF4386D7E_12</vt:lpwstr>
  </property>
  <property fmtid="{D5CDD505-2E9C-101B-9397-08002B2CF9AE}" pid="3" name="KSOProductBuildVer">
    <vt:lpwstr>1033-12.2.0.20795</vt:lpwstr>
  </property>
</Properties>
</file>