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6D29-904F-43AA-ADAF-F049DB8C0F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3201-D63A-46D4-9E75-B93B4408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6D29-904F-43AA-ADAF-F049DB8C0F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3201-D63A-46D4-9E75-B93B4408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0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6D29-904F-43AA-ADAF-F049DB8C0F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3201-D63A-46D4-9E75-B93B4408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3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6D29-904F-43AA-ADAF-F049DB8C0F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3201-D63A-46D4-9E75-B93B4408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4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6D29-904F-43AA-ADAF-F049DB8C0F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3201-D63A-46D4-9E75-B93B4408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6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6D29-904F-43AA-ADAF-F049DB8C0F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3201-D63A-46D4-9E75-B93B4408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6D29-904F-43AA-ADAF-F049DB8C0F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3201-D63A-46D4-9E75-B93B4408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6D29-904F-43AA-ADAF-F049DB8C0F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3201-D63A-46D4-9E75-B93B4408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6D29-904F-43AA-ADAF-F049DB8C0F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3201-D63A-46D4-9E75-B93B4408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8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6D29-904F-43AA-ADAF-F049DB8C0F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3201-D63A-46D4-9E75-B93B4408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6D29-904F-43AA-ADAF-F049DB8C0F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3201-D63A-46D4-9E75-B93B4408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6D29-904F-43AA-ADAF-F049DB8C0F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3201-D63A-46D4-9E75-B93B440858F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5" y="55749"/>
            <a:ext cx="772809" cy="7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5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43" y="907397"/>
            <a:ext cx="6786430" cy="5129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1203" y="1076752"/>
            <a:ext cx="41707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North and South should join forces to kill traitor Park </a:t>
            </a:r>
            <a:r>
              <a:rPr lang="en-US" dirty="0" err="1" smtClean="0"/>
              <a:t>Guen</a:t>
            </a:r>
            <a:r>
              <a:rPr lang="en-US" dirty="0" smtClean="0"/>
              <a:t> </a:t>
            </a:r>
            <a:r>
              <a:rPr lang="en-US" dirty="0" err="1" smtClean="0"/>
              <a:t>Hye</a:t>
            </a:r>
            <a:r>
              <a:rPr lang="en-US" dirty="0" smtClean="0"/>
              <a:t> and her masters, Obama and Abe to get our revenge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41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77" y="1215293"/>
            <a:ext cx="5982667" cy="44956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5369" y="363893"/>
            <a:ext cx="65780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Traitor Park </a:t>
            </a:r>
            <a:r>
              <a:rPr lang="en-US" dirty="0" err="1" smtClean="0"/>
              <a:t>Guen</a:t>
            </a:r>
            <a:r>
              <a:rPr lang="en-US" dirty="0" smtClean="0"/>
              <a:t> </a:t>
            </a:r>
            <a:r>
              <a:rPr lang="en-US" dirty="0" err="1" smtClean="0"/>
              <a:t>Hye</a:t>
            </a:r>
            <a:r>
              <a:rPr lang="en-US" dirty="0" smtClean="0"/>
              <a:t> turning your back against your people.  The only thing in your brain is to serve and succumb to other countries.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306" y="4052593"/>
            <a:ext cx="29111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(Japan)</a:t>
            </a:r>
          </a:p>
          <a:p>
            <a:pPr algn="ctr"/>
            <a:r>
              <a:rPr lang="en-US" dirty="0" smtClean="0"/>
              <a:t>If you pay us a lot of money.  I’ll accomplish what my father couldn’t and take care of the problems from the past. </a:t>
            </a:r>
          </a:p>
          <a:p>
            <a:pPr algn="ctr"/>
            <a:r>
              <a:rPr lang="en-US" dirty="0" smtClean="0"/>
              <a:t>(note: reference to “comfort women”)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5744" y="4680854"/>
            <a:ext cx="291115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(US)</a:t>
            </a:r>
          </a:p>
          <a:p>
            <a:pPr algn="ctr"/>
            <a:r>
              <a:rPr lang="en-US" dirty="0" smtClean="0"/>
              <a:t>We can squeeze out more tax money.  So don’t worry about US maintenance and keep bringing in the nuclear and anthrax testing.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004457" y="5066522"/>
            <a:ext cx="158620" cy="140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8733453" y="5402424"/>
            <a:ext cx="412291" cy="1555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6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5240">
            <a:off x="2264157" y="1726643"/>
            <a:ext cx="7367568" cy="3066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469" y="1205406"/>
            <a:ext cx="6578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Jealous at the people who share the Korean blood, Park </a:t>
            </a:r>
            <a:r>
              <a:rPr lang="en-US" dirty="0" err="1" smtClean="0"/>
              <a:t>Guen</a:t>
            </a:r>
            <a:r>
              <a:rPr lang="en-US" dirty="0" smtClean="0"/>
              <a:t> </a:t>
            </a:r>
            <a:r>
              <a:rPr lang="en-US" dirty="0" err="1" smtClean="0"/>
              <a:t>Hye</a:t>
            </a:r>
            <a:r>
              <a:rPr lang="en-US" dirty="0" smtClean="0"/>
              <a:t> is not a Korean national!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7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2" y="2040829"/>
            <a:ext cx="8138794" cy="31942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469" y="1205406"/>
            <a:ext cx="6578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Flirting with the US and pointing finger at your own race. </a:t>
            </a:r>
          </a:p>
          <a:p>
            <a:pPr algn="ctr"/>
            <a:r>
              <a:rPr lang="en-US" dirty="0" smtClean="0"/>
              <a:t>Park </a:t>
            </a:r>
            <a:r>
              <a:rPr lang="en-US" dirty="0" err="1" smtClean="0"/>
              <a:t>Guen</a:t>
            </a:r>
            <a:r>
              <a:rPr lang="en-US" dirty="0" smtClean="0"/>
              <a:t> </a:t>
            </a:r>
            <a:r>
              <a:rPr lang="en-US" dirty="0" err="1" smtClean="0"/>
              <a:t>Hye</a:t>
            </a:r>
            <a:r>
              <a:rPr lang="en-US" dirty="0" smtClean="0"/>
              <a:t>, what is your nationality, Korea or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6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SOCOM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Bryant, Shaun T SSgt USSOCOM SOCKOR SOJ2</dc:creator>
  <cp:lastModifiedBy>Bryant, Shaun T SSgt USSOCOM SOCKOR SOJ2</cp:lastModifiedBy>
  <cp:revision>3</cp:revision>
  <dcterms:created xsi:type="dcterms:W3CDTF">2016-02-16T02:38:49Z</dcterms:created>
  <dcterms:modified xsi:type="dcterms:W3CDTF">2016-02-17T04:09:00Z</dcterms:modified>
</cp:coreProperties>
</file>