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0B660-2262-5168-88D5-53452390CF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0C41E3-667E-BE17-0D82-8AA57FD50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0D7F4-080B-D79B-8970-A05F4F3DC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0E08-8FBC-494A-961B-1AC894C44C5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4F9C5-1D5D-7976-BC0C-EE095B878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3FDEC-BC0B-C5D7-75DD-1F67ECE0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F1E3-BB53-4006-869A-6227A7A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0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EA4A1-8182-FB79-2994-DFBA26CA6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5ABC10-63EA-BFAA-6F48-1C5109D6E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B3A06-F08D-28C2-A317-1C5EDA22E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0E08-8FBC-494A-961B-1AC894C44C5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C0B1E-8EDF-9C43-6BA4-EAA761783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7544F-DFAC-F6A0-65B6-8C963A407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F1E3-BB53-4006-869A-6227A7A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44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C89796-0688-6622-06C8-F4CABFD48C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42D70-D2DE-79D7-2E6A-26D29A135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74098-37C4-BE30-F61A-CF3289562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0E08-8FBC-494A-961B-1AC894C44C5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07079-1A8B-6553-9E2F-F3B1D4CB2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2C993-A60E-7F1C-30AF-8E5353F5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F1E3-BB53-4006-869A-6227A7A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60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0E08-8FBC-494A-961B-1AC894C44C5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217F1E3-BB53-4006-869A-6227A7A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58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0E08-8FBC-494A-961B-1AC894C44C5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F1E3-BB53-4006-869A-6227A7A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82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0E08-8FBC-494A-961B-1AC894C44C5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217F1E3-BB53-4006-869A-6227A7A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49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0E08-8FBC-494A-961B-1AC894C44C5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F1E3-BB53-4006-869A-6227A7A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79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0E08-8FBC-494A-961B-1AC894C44C5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F1E3-BB53-4006-869A-6227A7A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47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0E08-8FBC-494A-961B-1AC894C44C5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F1E3-BB53-4006-869A-6227A7A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080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0E08-8FBC-494A-961B-1AC894C44C5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F1E3-BB53-4006-869A-6227A7A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672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0E08-8FBC-494A-961B-1AC894C44C5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F1E3-BB53-4006-869A-6227A7A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9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117D7-615A-8A64-5DAE-53FB47551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3EC9B-CEFA-DD9F-B7BE-E7D21F14C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8529B-B16E-8D8D-BE20-B0C53FC35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0E08-8FBC-494A-961B-1AC894C44C5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651E4-6E39-5D03-8654-09E1A9FB6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CBB11-87CC-DB45-F16F-EBAD290A4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F1E3-BB53-4006-869A-6227A7A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762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0E08-8FBC-494A-961B-1AC894C44C5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F1E3-BB53-4006-869A-6227A7A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78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0E08-8FBC-494A-961B-1AC894C44C5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217F1E3-BB53-4006-869A-6227A7A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74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0E08-8FBC-494A-961B-1AC894C44C5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217F1E3-BB53-4006-869A-6227A7A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183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0E08-8FBC-494A-961B-1AC894C44C5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217F1E3-BB53-4006-869A-6227A7A0798B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94718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0E08-8FBC-494A-961B-1AC894C44C5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217F1E3-BB53-4006-869A-6227A7A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660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0E08-8FBC-494A-961B-1AC894C44C5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F1E3-BB53-4006-869A-6227A7A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685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0E08-8FBC-494A-961B-1AC894C44C5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F1E3-BB53-4006-869A-6227A7A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037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0E08-8FBC-494A-961B-1AC894C44C5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F1E3-BB53-4006-869A-6227A7A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577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0C70E08-8FBC-494A-961B-1AC894C44C5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217F1E3-BB53-4006-869A-6227A7A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58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AA29E-B23C-FD3E-6062-EE86BE4A6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B1AA0-17CC-139F-3316-70FAC83E3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16A0B-D9F6-F70A-6BCC-A1D09D37C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0E08-8FBC-494A-961B-1AC894C44C5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AB08C-0AF7-B944-B1A3-3AEA93076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BAD2C-638E-F8A3-A01E-51E5A28EC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F1E3-BB53-4006-869A-6227A7A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07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7C62C-13D5-C430-F905-0D8F91D87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2DA76-3491-5F52-62BF-7B330D352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A630A-5462-1245-9F72-EFE57643C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8B34A-F620-DE04-5EE2-9C3D5CA33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0E08-8FBC-494A-961B-1AC894C44C5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D057E-86E7-FA80-FAC7-24A03134B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D98F7-D62E-1A3B-88D1-A5A1321CB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F1E3-BB53-4006-869A-6227A7A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95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36BD0-A654-E77B-DB66-E2F320152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AD03E-1EF1-91E7-0E7E-E8E27BE6F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E4B1B0-35E4-7AB3-2967-E28ECC96C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A2766B-6DED-1BF8-C2BB-0075AF0A8C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ADB8C5-37CE-C9E4-4395-32C07BABE0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37CFCB-9011-C31F-9BE4-02D0763D3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0E08-8FBC-494A-961B-1AC894C44C5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5FA72-17C2-D8AB-121B-FB89EB2DE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4FB0B9-3003-D6C4-97A6-E775E61B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F1E3-BB53-4006-869A-6227A7A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6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91F5-84C5-CA76-4968-A728EC8A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0B8BB2-1D6D-415A-55CF-74596A70E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0E08-8FBC-494A-961B-1AC894C44C5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981CE1-E875-60D6-2F35-B0D3CA71B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6FD16-AE55-0978-9F25-E075509FC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F1E3-BB53-4006-869A-6227A7A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2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F9FBD2-03C7-242F-20E7-F3FA91B3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0E08-8FBC-494A-961B-1AC894C44C5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F7EAF4-37C3-7C68-60A2-AE176B52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820CA3-6691-495F-15D3-F848F94A0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F1E3-BB53-4006-869A-6227A7A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82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C77FF-0A2E-A5A6-6764-9B1187A7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84B57-D277-6E2A-7CD3-CF7CF9CF4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EF8EC-B81A-FA61-570B-E58696144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E6E49-F9CD-25FF-0652-2E11B127A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0E08-8FBC-494A-961B-1AC894C44C5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50E8C-0664-E307-2E6E-0A5807FCA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8CAD9E-A979-6708-EA54-9C5958776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F1E3-BB53-4006-869A-6227A7A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331D6-6EB5-9AB7-E7B4-264FACBF0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FC5564-2F9D-F916-01DA-CCFEE7E34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05D43-628E-7C40-0023-71EA7080E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E32FD-05F5-4617-CFC2-5792F8E5D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0E08-8FBC-494A-961B-1AC894C44C5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0EE56-EC4D-1C8A-1DFB-E549D6CDB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1D64F-DFA6-FF2E-115B-B0AA662C5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F1E3-BB53-4006-869A-6227A7A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93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7218EF-00FA-5BB2-48AD-138CCB50B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7A64F-70D4-0037-EF03-A24B3E1A5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6FF3D-9109-6116-7B70-9FC7EDBA76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70E08-8FBC-494A-961B-1AC894C44C5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04A0E-239E-A7DE-822E-A2EC9DDBD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2E849-303C-D8AE-46E8-19D4DF0451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7F1E3-BB53-4006-869A-6227A7A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65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70E08-8FBC-494A-961B-1AC894C44C5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7F1E3-BB53-4006-869A-6227A7A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50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AEAD3-698A-40C6-5AB5-2D09C5CF93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CENTRAL GRIEVANCE AND MONITORING SYSTEM(CGMS)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D4958E-923C-256D-B101-70893127E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9312090" cy="1117687"/>
          </a:xfrm>
        </p:spPr>
        <p:txBody>
          <a:bodyPr/>
          <a:lstStyle/>
          <a:p>
            <a:r>
              <a:rPr lang="en-IN" dirty="0"/>
              <a:t>		       Dynamic Coders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42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BI New Logo PNG and Vector File CDR EPS AI SVG">
            <a:extLst>
              <a:ext uri="{FF2B5EF4-FFF2-40B4-BE49-F238E27FC236}">
                <a16:creationId xmlns:a16="http://schemas.microsoft.com/office/drawing/2014/main" id="{F731A37C-02A6-F5DB-2141-C7B8CB1D1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768" y="1005668"/>
            <a:ext cx="2295525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0A0BD24-9825-6F4D-EF4E-70D3E4210A8B}"/>
              </a:ext>
            </a:extLst>
          </p:cNvPr>
          <p:cNvSpPr/>
          <p:nvPr/>
        </p:nvSpPr>
        <p:spPr>
          <a:xfrm>
            <a:off x="3539451" y="2858008"/>
            <a:ext cx="5967167" cy="31108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805238-0CAF-4879-AFD3-38885308389F}"/>
              </a:ext>
            </a:extLst>
          </p:cNvPr>
          <p:cNvSpPr txBox="1"/>
          <p:nvPr/>
        </p:nvSpPr>
        <p:spPr>
          <a:xfrm>
            <a:off x="3740452" y="3242820"/>
            <a:ext cx="330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A/c Number :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94C2D09-4B16-6C32-461E-77EC8ACEDE5E}"/>
              </a:ext>
            </a:extLst>
          </p:cNvPr>
          <p:cNvSpPr/>
          <p:nvPr/>
        </p:nvSpPr>
        <p:spPr>
          <a:xfrm>
            <a:off x="5392131" y="3299381"/>
            <a:ext cx="3893270" cy="25621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Enter your a/c number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7B3324-D933-A68F-EBAD-139F80BC0609}"/>
              </a:ext>
            </a:extLst>
          </p:cNvPr>
          <p:cNvSpPr txBox="1"/>
          <p:nvPr/>
        </p:nvSpPr>
        <p:spPr>
          <a:xfrm>
            <a:off x="3817856" y="4044099"/>
            <a:ext cx="205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Password: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F035EC2-5870-D8BA-71EA-87850A31F5B8}"/>
              </a:ext>
            </a:extLst>
          </p:cNvPr>
          <p:cNvSpPr/>
          <p:nvPr/>
        </p:nvSpPr>
        <p:spPr>
          <a:xfrm>
            <a:off x="5392131" y="4068507"/>
            <a:ext cx="3893270" cy="25621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Enter your  password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5573C7-E3AB-5254-7CF8-ADBAB165D4B9}"/>
              </a:ext>
            </a:extLst>
          </p:cNvPr>
          <p:cNvSpPr/>
          <p:nvPr/>
        </p:nvSpPr>
        <p:spPr>
          <a:xfrm>
            <a:off x="5279010" y="4796309"/>
            <a:ext cx="2055043" cy="67873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Submit</a:t>
            </a:r>
            <a:endParaRPr lang="en-US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88432C-5874-AFE8-8836-BA14206F3509}"/>
              </a:ext>
            </a:extLst>
          </p:cNvPr>
          <p:cNvSpPr txBox="1"/>
          <p:nvPr/>
        </p:nvSpPr>
        <p:spPr>
          <a:xfrm>
            <a:off x="4647414" y="108032"/>
            <a:ext cx="39215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LOGIN PAGE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3662536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0A8198A-B1F6-75BF-EAAC-CF8C2EFB6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273" y="1064303"/>
            <a:ext cx="6589337" cy="50268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03FA11-0448-3416-C5D8-7198645C8251}"/>
              </a:ext>
            </a:extLst>
          </p:cNvPr>
          <p:cNvSpPr txBox="1"/>
          <p:nvPr/>
        </p:nvSpPr>
        <p:spPr>
          <a:xfrm>
            <a:off x="4185501" y="461913"/>
            <a:ext cx="51658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User’s Interface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427679106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04A13E-5FAA-D84D-056B-65E7598D2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57" y="575035"/>
            <a:ext cx="9908688" cy="62829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561F78-705E-0C9E-05EA-EF63FD1D70D5}"/>
              </a:ext>
            </a:extLst>
          </p:cNvPr>
          <p:cNvSpPr txBox="1"/>
          <p:nvPr/>
        </p:nvSpPr>
        <p:spPr>
          <a:xfrm>
            <a:off x="1414020" y="381786"/>
            <a:ext cx="22907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User Interface </a:t>
            </a:r>
            <a:r>
              <a:rPr lang="en-IN" sz="2800" dirty="0" err="1"/>
              <a:t>Contd</a:t>
            </a:r>
            <a:r>
              <a:rPr lang="en-I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195341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00032A-B41C-CB46-E211-C84F3D68CD70}"/>
              </a:ext>
            </a:extLst>
          </p:cNvPr>
          <p:cNvSpPr txBox="1"/>
          <p:nvPr/>
        </p:nvSpPr>
        <p:spPr>
          <a:xfrm>
            <a:off x="4389748" y="735290"/>
            <a:ext cx="3412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ADMIN INTERFACE</a:t>
            </a: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A642E3-9260-97E4-066F-823D1F891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55" y="2314674"/>
            <a:ext cx="8346158" cy="377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73796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F4A192E-E50B-9346-FAE1-185EEDD19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113" y="1185421"/>
            <a:ext cx="5627802" cy="468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32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28</TotalTime>
  <Words>40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Trebuchet MS</vt:lpstr>
      <vt:lpstr>Office Theme</vt:lpstr>
      <vt:lpstr>Berlin</vt:lpstr>
      <vt:lpstr>CENTRAL GRIEVANCE AND MONITORING SYSTEM(CGMS)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GRIEVANCE AND MONITORING SYSTEM(CGMS)</dc:title>
  <dc:creator>rahul kakkireni</dc:creator>
  <cp:lastModifiedBy>rahul kakkireni</cp:lastModifiedBy>
  <cp:revision>3</cp:revision>
  <dcterms:created xsi:type="dcterms:W3CDTF">2022-11-21T07:39:16Z</dcterms:created>
  <dcterms:modified xsi:type="dcterms:W3CDTF">2022-11-21T10:29:12Z</dcterms:modified>
</cp:coreProperties>
</file>