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411" r:id="rId6"/>
    <p:sldId id="389" r:id="rId7"/>
    <p:sldId id="417" r:id="rId8"/>
    <p:sldId id="397" r:id="rId9"/>
    <p:sldId id="418" r:id="rId10"/>
    <p:sldId id="419" r:id="rId11"/>
    <p:sldId id="3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81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D9163-DF8A-60E7-E05E-F1A0B795D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5A88DC-C594-AE36-1BE9-7F6538776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12C118-475D-8AFB-4C75-582B872B8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1138A-684C-5A7D-11FD-1E0214E14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8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9140B-3695-302B-7AA4-36010CED5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177678-7D97-D086-C63C-1834B128C0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7F907F-50C6-F556-E686-CE02AC2FD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B2BF3-8A4E-A7C1-25F4-01D076DCE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49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0482" y="411479"/>
            <a:ext cx="8875822" cy="3291840"/>
          </a:xfrm>
        </p:spPr>
        <p:txBody>
          <a:bodyPr/>
          <a:lstStyle/>
          <a:p>
            <a:r>
              <a:rPr lang="en-US" sz="4800" b="0" dirty="0"/>
              <a:t> MapReduce and Apache Spark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61FE2-7B38-DBEF-FAEA-4D46F7887059}"/>
              </a:ext>
            </a:extLst>
          </p:cNvPr>
          <p:cNvSpPr txBox="1"/>
          <p:nvPr/>
        </p:nvSpPr>
        <p:spPr>
          <a:xfrm>
            <a:off x="6204857" y="4870578"/>
            <a:ext cx="4422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Premsai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Athemane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248261D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athemane.24@cse.mrt.ac.lk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E148E-D4A3-773D-3FBB-18F337BFC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3" y="621196"/>
            <a:ext cx="4275190" cy="17679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E434982-E48E-93E3-6A2D-AAAA2767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768" y="646579"/>
            <a:ext cx="3775907" cy="1836927"/>
          </a:xfrm>
          <a:prstGeom prst="rect">
            <a:avLst/>
          </a:prstGeom>
        </p:spPr>
      </p:pic>
      <p:sp>
        <p:nvSpPr>
          <p:cNvPr id="24" name="Content Placeholder 8">
            <a:extLst>
              <a:ext uri="{FF2B5EF4-FFF2-40B4-BE49-F238E27FC236}">
                <a16:creationId xmlns:a16="http://schemas.microsoft.com/office/drawing/2014/main" id="{34EBD0FF-7CBF-7CB2-571D-D7D387E0BC8C}"/>
              </a:ext>
            </a:extLst>
          </p:cNvPr>
          <p:cNvSpPr txBox="1">
            <a:spLocks/>
          </p:cNvSpPr>
          <p:nvPr/>
        </p:nvSpPr>
        <p:spPr>
          <a:xfrm>
            <a:off x="639218" y="2714235"/>
            <a:ext cx="10318834" cy="35225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Apache Spark is much faster than Hadoop MapReduce.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Hadoop MapReduce is designed for batch processing, while Apache Spark is more suited for real-time data processing and iterative analytics.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Apache Spark has a more user-friendly programming interface and supports multiple languages, while Hadoop MapReduce requires developers to write code in Java.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Apache Spark's Resilient Distributed Datasets (RDDs) offer better fault tolerance than Hadoop MapReduce's Hadoop Distributed File System (HDFS).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Apache Spark has a more extensive ecosystem and integrates well with other big data tools, while Hadoop MapReduce is primarily designed to work with Hadoop Distributed File System (HDFS).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77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AWS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F0AD1D-4901-9753-61FF-8A25ED70E736}"/>
              </a:ext>
            </a:extLst>
          </p:cNvPr>
          <p:cNvSpPr txBox="1"/>
          <p:nvPr/>
        </p:nvSpPr>
        <p:spPr>
          <a:xfrm>
            <a:off x="494521" y="2389761"/>
            <a:ext cx="8162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Franklin Gothic Book (Body)"/>
                <a:ea typeface="Calibri" panose="020F0502020204030204" pitchFamily="34" charset="0"/>
                <a:cs typeface="Times New Roman" panose="02020603050405020304" pitchFamily="18" charset="0"/>
              </a:rPr>
              <a:t>Year wise carrier delay from 2003-2010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Franklin Gothic Book (Body)"/>
                <a:ea typeface="Calibri" panose="020F0502020204030204" pitchFamily="34" charset="0"/>
                <a:cs typeface="Times New Roman" panose="02020603050405020304" pitchFamily="18" charset="0"/>
              </a:rPr>
              <a:t>Year wise NAS delay from 2003-2010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Franklin Gothic Book (Body)"/>
                <a:ea typeface="Calibri" panose="020F0502020204030204" pitchFamily="34" charset="0"/>
                <a:cs typeface="Times New Roman" panose="02020603050405020304" pitchFamily="18" charset="0"/>
              </a:rPr>
              <a:t>Year wise Weather delay from 2003-2010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Franklin Gothic Book (Body)"/>
                <a:ea typeface="Calibri" panose="020F0502020204030204" pitchFamily="34" charset="0"/>
                <a:cs typeface="Times New Roman" panose="02020603050405020304" pitchFamily="18" charset="0"/>
              </a:rPr>
              <a:t>Year wise late aircraft delay from 2003-2010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Franklin Gothic Book (Body)"/>
                <a:ea typeface="Calibri" panose="020F0502020204030204" pitchFamily="34" charset="0"/>
                <a:cs typeface="Times New Roman" panose="02020603050405020304" pitchFamily="18" charset="0"/>
              </a:rPr>
              <a:t>Year wise security delay from 2003-2010</a:t>
            </a:r>
            <a:endParaRPr lang="en-US" dirty="0">
              <a:solidFill>
                <a:schemeClr val="bg1"/>
              </a:solidFill>
              <a:latin typeface="Franklin Gothic Book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A6646C-6354-24D9-374B-8CBE33C5F628}"/>
              </a:ext>
            </a:extLst>
          </p:cNvPr>
          <p:cNvSpPr/>
          <p:nvPr/>
        </p:nvSpPr>
        <p:spPr>
          <a:xfrm>
            <a:off x="5264313" y="2389761"/>
            <a:ext cx="5666249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Calculate total delay for the particular year by delay category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EA759-87B9-C03B-F866-BE988EDA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3" y="2297060"/>
            <a:ext cx="7300593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3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A1C0FE-4817-4F4E-64CC-42736C2B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19" y="135156"/>
            <a:ext cx="11103761" cy="67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BB9A6-CED2-200D-6A76-A27D81E8F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E95A6A-D26B-8176-F112-A3D53D4EC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68" y="782001"/>
            <a:ext cx="9008258" cy="529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3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ACF7E-E569-F718-9B50-F0E190899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F5D98E0-895E-949A-C1FA-AD75F924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73615"/>
              </p:ext>
            </p:extLst>
          </p:nvPr>
        </p:nvGraphicFramePr>
        <p:xfrm>
          <a:off x="560439" y="1386348"/>
          <a:ext cx="9497961" cy="48817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61396">
                  <a:extLst>
                    <a:ext uri="{9D8B030D-6E8A-4147-A177-3AD203B41FA5}">
                      <a16:colId xmlns:a16="http://schemas.microsoft.com/office/drawing/2014/main" val="2146314087"/>
                    </a:ext>
                  </a:extLst>
                </a:gridCol>
                <a:gridCol w="3734240">
                  <a:extLst>
                    <a:ext uri="{9D8B030D-6E8A-4147-A177-3AD203B41FA5}">
                      <a16:colId xmlns:a16="http://schemas.microsoft.com/office/drawing/2014/main" val="3347829240"/>
                    </a:ext>
                  </a:extLst>
                </a:gridCol>
                <a:gridCol w="3602325">
                  <a:extLst>
                    <a:ext uri="{9D8B030D-6E8A-4147-A177-3AD203B41FA5}">
                      <a16:colId xmlns:a16="http://schemas.microsoft.com/office/drawing/2014/main" val="4045627584"/>
                    </a:ext>
                  </a:extLst>
                </a:gridCol>
              </a:tblGrid>
              <a:tr h="645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473046"/>
                  </a:ext>
                </a:extLst>
              </a:tr>
              <a:tr h="2555842">
                <a:tc>
                  <a:txBody>
                    <a:bodyPr/>
                    <a:lstStyle/>
                    <a:p>
                      <a:r>
                        <a:rPr lang="en-US" dirty="0"/>
                        <a:t>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Requires more lines of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Writing a MapReduce program can be more complex and less intuitive.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Debugging and testing MapReduce programs can be more challenging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Faster than traditional systems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Disk-based processing slows down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78945"/>
                  </a:ext>
                </a:extLst>
              </a:tr>
              <a:tr h="1680283">
                <a:tc>
                  <a:txBody>
                    <a:bodyPr/>
                    <a:lstStyle/>
                    <a:p>
                      <a:r>
                        <a:rPr lang="en-US" dirty="0"/>
                        <a:t>Spark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Provides high-level making it more accessible and easier to 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Support multiple languages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Faster compared to MapReduce because of in-memory data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8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6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 err="1"/>
              <a:t>Premsai</a:t>
            </a:r>
            <a:r>
              <a:rPr lang="en-US" dirty="0"/>
              <a:t> </a:t>
            </a:r>
            <a:r>
              <a:rPr lang="en-US" dirty="0" err="1"/>
              <a:t>Athemane</a:t>
            </a:r>
            <a:endParaRPr lang="en-US" dirty="0"/>
          </a:p>
          <a:p>
            <a:r>
              <a:rPr lang="en-US" dirty="0"/>
              <a:t>248261D</a:t>
            </a:r>
          </a:p>
          <a:p>
            <a:r>
              <a:rPr lang="en-US" dirty="0"/>
              <a:t>athemane.24@cse.mrt.ac.lk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990</TotalTime>
  <Words>260</Words>
  <Application>Microsoft Office PowerPoint</Application>
  <PresentationFormat>Widescreen</PresentationFormat>
  <Paragraphs>40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Franklin Gothic Book</vt:lpstr>
      <vt:lpstr>Franklin Gothic Book (Body)</vt:lpstr>
      <vt:lpstr>Franklin Gothic Demi</vt:lpstr>
      <vt:lpstr>Wingdings</vt:lpstr>
      <vt:lpstr>Custom</vt:lpstr>
      <vt:lpstr> MapReduce and Apache Spark</vt:lpstr>
      <vt:lpstr>PowerPoint Presentation</vt:lpstr>
      <vt:lpstr>Demo - AWS</vt:lpstr>
      <vt:lpstr>Results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Automatically Solve Algebra Word Problems</dc:title>
  <dc:creator>Prem Sai</dc:creator>
  <cp:lastModifiedBy>Prem Sai</cp:lastModifiedBy>
  <cp:revision>42</cp:revision>
  <dcterms:created xsi:type="dcterms:W3CDTF">2024-02-02T15:18:12Z</dcterms:created>
  <dcterms:modified xsi:type="dcterms:W3CDTF">2024-03-03T18:12:49Z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