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56" r:id="rId1"/>
  </p:sldMasterIdLst>
  <p:notesMasterIdLst>
    <p:notesMasterId r:id="rId8"/>
  </p:notesMasterIdLst>
  <p:handoutMasterIdLst>
    <p:handoutMasterId r:id="rId9"/>
  </p:handoutMasterIdLst>
  <p:sldIdLst>
    <p:sldId id="269" r:id="rId2"/>
    <p:sldId id="270" r:id="rId3"/>
    <p:sldId id="271" r:id="rId4"/>
    <p:sldId id="272" r:id="rId5"/>
    <p:sldId id="273" r:id="rId6"/>
    <p:sldId id="263" r:id="rId7"/>
  </p:sldIdLst>
  <p:sldSz cx="12188825"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1008">
          <p15:clr>
            <a:srgbClr val="A4A3A4"/>
          </p15:clr>
        </p15:guide>
        <p15:guide id="3" orient="horz" pos="1152">
          <p15:clr>
            <a:srgbClr val="A4A3A4"/>
          </p15:clr>
        </p15:guide>
        <p15:guide id="4" orient="horz" pos="3888">
          <p15:clr>
            <a:srgbClr val="A4A3A4"/>
          </p15:clr>
        </p15:guide>
        <p15:guide id="5" orient="horz" pos="3072">
          <p15:clr>
            <a:srgbClr val="A4A3A4"/>
          </p15:clr>
        </p15:guide>
        <p15:guide id="6" orient="horz" pos="432">
          <p15:clr>
            <a:srgbClr val="A4A3A4"/>
          </p15:clr>
        </p15:guide>
        <p15:guide id="7" orient="horz" pos="3648">
          <p15:clr>
            <a:srgbClr val="A4A3A4"/>
          </p15:clr>
        </p15:guide>
        <p15:guide id="8" pos="3839">
          <p15:clr>
            <a:srgbClr val="A4A3A4"/>
          </p15:clr>
        </p15:guide>
        <p15:guide id="9" pos="767">
          <p15:clr>
            <a:srgbClr val="A4A3A4"/>
          </p15:clr>
        </p15:guide>
        <p15:guide id="10" pos="6911">
          <p15:clr>
            <a:srgbClr val="A4A3A4"/>
          </p15:clr>
        </p15:guide>
        <p15:guide id="11" pos="5711">
          <p15:clr>
            <a:srgbClr val="A4A3A4"/>
          </p15:clr>
        </p15:guide>
        <p15:guide id="12" pos="7247">
          <p15:clr>
            <a:srgbClr val="A4A3A4"/>
          </p15:clr>
        </p15:guide>
        <p15:guide id="13" pos="3695">
          <p15:clr>
            <a:srgbClr val="A4A3A4"/>
          </p15:clr>
        </p15:guide>
        <p15:guide id="14" pos="431">
          <p15:clr>
            <a:srgbClr val="A4A3A4"/>
          </p15:clr>
        </p15:guide>
        <p15:guide id="15" pos="287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p:cViewPr varScale="1">
        <p:scale>
          <a:sx n="86" d="100"/>
          <a:sy n="86" d="100"/>
        </p:scale>
        <p:origin x="562" y="58"/>
      </p:cViewPr>
      <p:guideLst>
        <p:guide orient="horz" pos="2160"/>
        <p:guide orient="horz" pos="1008"/>
        <p:guide orient="horz" pos="1152"/>
        <p:guide orient="horz" pos="3888"/>
        <p:guide orient="horz" pos="3072"/>
        <p:guide orient="horz" pos="432"/>
        <p:guide orient="horz" pos="3648"/>
        <p:guide pos="3839"/>
        <p:guide pos="767"/>
        <p:guide pos="6911"/>
        <p:guide pos="5711"/>
        <p:guide pos="7247"/>
        <p:guide pos="3695"/>
        <p:guide pos="431"/>
        <p:guide pos="2879"/>
      </p:guideLst>
    </p:cSldViewPr>
  </p:slideViewPr>
  <p:notesTextViewPr>
    <p:cViewPr>
      <p:scale>
        <a:sx n="1" d="1"/>
        <a:sy n="1" d="1"/>
      </p:scale>
      <p:origin x="0" y="0"/>
    </p:cViewPr>
  </p:notesTextViewPr>
  <p:notesViewPr>
    <p:cSldViewPr>
      <p:cViewPr varScale="1">
        <p:scale>
          <a:sx n="76" d="100"/>
          <a:sy n="76" d="100"/>
        </p:scale>
        <p:origin x="2538"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28FCA9C-FF92-4024-BDEC-A6D3B663DC09}" type="datetimeFigureOut">
              <a:rPr lang="en-US"/>
              <a:t>6/25/2020</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446DCAE-1661-43FF-8A44-43DAFDC1FD90}" type="slidenum">
              <a:rPr/>
              <a:t>‹#›</a:t>
            </a:fld>
            <a:endParaRPr/>
          </a:p>
        </p:txBody>
      </p:sp>
    </p:spTree>
    <p:extLst>
      <p:ext uri="{BB962C8B-B14F-4D97-AF65-F5344CB8AC3E}">
        <p14:creationId xmlns:p14="http://schemas.microsoft.com/office/powerpoint/2010/main" val="29198055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2AB877-E7B1-4681-847E-D0918612832B}" type="datetimeFigureOut">
              <a:rPr lang="en-US"/>
              <a:t>6/25/2020</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C971FF-EF28-4195-A575-329446EFAA55}" type="slidenum">
              <a:rPr/>
              <a:t>‹#›</a:t>
            </a:fld>
            <a:endParaRPr/>
          </a:p>
        </p:txBody>
      </p:sp>
    </p:spTree>
    <p:extLst>
      <p:ext uri="{BB962C8B-B14F-4D97-AF65-F5344CB8AC3E}">
        <p14:creationId xmlns:p14="http://schemas.microsoft.com/office/powerpoint/2010/main" val="13989950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lumMod val="50000"/>
          </a:schemeClr>
        </a:solidFill>
        <a:latin typeface="+mn-lt"/>
        <a:ea typeface="+mn-ea"/>
        <a:cs typeface="+mn-cs"/>
      </a:defRPr>
    </a:lvl1pPr>
    <a:lvl2pPr marL="457200" algn="l" defTabSz="914400" rtl="0" eaLnBrk="1" latinLnBrk="0" hangingPunct="1">
      <a:defRPr sz="1200" kern="1200">
        <a:solidFill>
          <a:schemeClr val="tx1">
            <a:lumMod val="50000"/>
          </a:schemeClr>
        </a:solidFill>
        <a:latin typeface="+mn-lt"/>
        <a:ea typeface="+mn-ea"/>
        <a:cs typeface="+mn-cs"/>
      </a:defRPr>
    </a:lvl2pPr>
    <a:lvl3pPr marL="914400" algn="l" defTabSz="914400" rtl="0" eaLnBrk="1" latinLnBrk="0" hangingPunct="1">
      <a:defRPr sz="1200" kern="1200">
        <a:solidFill>
          <a:schemeClr val="tx1">
            <a:lumMod val="50000"/>
          </a:schemeClr>
        </a:solidFill>
        <a:latin typeface="+mn-lt"/>
        <a:ea typeface="+mn-ea"/>
        <a:cs typeface="+mn-cs"/>
      </a:defRPr>
    </a:lvl3pPr>
    <a:lvl4pPr marL="1371600" algn="l" defTabSz="914400" rtl="0" eaLnBrk="1" latinLnBrk="0" hangingPunct="1">
      <a:defRPr sz="1200" kern="1200">
        <a:solidFill>
          <a:schemeClr val="tx1">
            <a:lumMod val="50000"/>
          </a:schemeClr>
        </a:solidFill>
        <a:latin typeface="+mn-lt"/>
        <a:ea typeface="+mn-ea"/>
        <a:cs typeface="+mn-cs"/>
      </a:defRPr>
    </a:lvl4pPr>
    <a:lvl5pPr marL="1828800" algn="l" defTabSz="914400" rtl="0" eaLnBrk="1" latinLnBrk="0" hangingPunct="1">
      <a:defRPr sz="1200" kern="1200">
        <a:solidFill>
          <a:schemeClr val="tx1">
            <a:lumMod val="50000"/>
          </a:schemeClr>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2</a:t>
            </a:fld>
            <a:endParaRPr lang="en-US"/>
          </a:p>
        </p:txBody>
      </p:sp>
    </p:spTree>
    <p:extLst>
      <p:ext uri="{BB962C8B-B14F-4D97-AF65-F5344CB8AC3E}">
        <p14:creationId xmlns:p14="http://schemas.microsoft.com/office/powerpoint/2010/main" val="24015241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picture of one of the geographic features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3</a:t>
            </a:fld>
            <a:endParaRPr lang="en-US"/>
          </a:p>
        </p:txBody>
      </p:sp>
    </p:spTree>
    <p:extLst>
      <p:ext uri="{BB962C8B-B14F-4D97-AF65-F5344CB8AC3E}">
        <p14:creationId xmlns:p14="http://schemas.microsoft.com/office/powerpoint/2010/main" val="5527921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dirty="0"/>
              <a:t>Insert a picture illustrating a season in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4</a:t>
            </a:fld>
            <a:endParaRPr lang="en-US"/>
          </a:p>
        </p:txBody>
      </p:sp>
    </p:spTree>
    <p:extLst>
      <p:ext uri="{BB962C8B-B14F-4D97-AF65-F5344CB8AC3E}">
        <p14:creationId xmlns:p14="http://schemas.microsoft.com/office/powerpoint/2010/main" val="31298942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dirty="0"/>
              <a:t>Insert a picture of an animal and or plant found in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5</a:t>
            </a:fld>
            <a:endParaRPr lang="en-US"/>
          </a:p>
        </p:txBody>
      </p:sp>
    </p:spTree>
    <p:extLst>
      <p:ext uri="{BB962C8B-B14F-4D97-AF65-F5344CB8AC3E}">
        <p14:creationId xmlns:p14="http://schemas.microsoft.com/office/powerpoint/2010/main" val="38901408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7A181B6-B371-4031-9CBE-ED0985B01CB6}" type="slidenum">
              <a:rPr lang="en-US"/>
              <a:pPr/>
              <a:t>6</a:t>
            </a:fld>
            <a:endParaRPr lang="en-US"/>
          </a:p>
        </p:txBody>
      </p:sp>
      <p:sp>
        <p:nvSpPr>
          <p:cNvPr id="89090" name="Rectangle 2"/>
          <p:cNvSpPr>
            <a:spLocks noGrp="1" noRot="1" noChangeAspect="1" noChangeArrowheads="1" noTextEdit="1"/>
          </p:cNvSpPr>
          <p:nvPr>
            <p:ph type="sldImg"/>
          </p:nvPr>
        </p:nvSpPr>
        <p:spPr>
          <a:ln/>
        </p:spPr>
      </p:sp>
      <p:sp>
        <p:nvSpPr>
          <p:cNvPr id="89091" name="Rectangle 3"/>
          <p:cNvSpPr>
            <a:spLocks noGrp="1" noChangeArrowheads="1"/>
          </p:cNvSpPr>
          <p:nvPr>
            <p:ph type="body" idx="1"/>
          </p:nvPr>
        </p:nvSpPr>
        <p:spPr/>
        <p:txBody>
          <a:bodyPr/>
          <a:lstStyle/>
          <a:p>
            <a:r>
              <a:rPr lang="en-US"/>
              <a:t>Add key points in the history of your country to the timeline.</a:t>
            </a:r>
          </a:p>
        </p:txBody>
      </p:sp>
    </p:spTree>
    <p:extLst>
      <p:ext uri="{BB962C8B-B14F-4D97-AF65-F5344CB8AC3E}">
        <p14:creationId xmlns:p14="http://schemas.microsoft.com/office/powerpoint/2010/main" val="22290528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3603" y="1122363"/>
            <a:ext cx="9141619" cy="2387600"/>
          </a:xfrm>
        </p:spPr>
        <p:txBody>
          <a:bodyPr anchor="b"/>
          <a:lstStyle>
            <a:lvl1pPr algn="ctr">
              <a:defRPr sz="5998"/>
            </a:lvl1pPr>
          </a:lstStyle>
          <a:p>
            <a:r>
              <a:rPr lang="en-US"/>
              <a:t>Click to edit Master title style</a:t>
            </a:r>
            <a:endParaRPr lang="en-US" dirty="0"/>
          </a:p>
        </p:txBody>
      </p:sp>
      <p:sp>
        <p:nvSpPr>
          <p:cNvPr id="3" name="Subtitle 2"/>
          <p:cNvSpPr>
            <a:spLocks noGrp="1"/>
          </p:cNvSpPr>
          <p:nvPr>
            <p:ph type="subTitle" idx="1"/>
          </p:nvPr>
        </p:nvSpPr>
        <p:spPr>
          <a:xfrm>
            <a:off x="1523603" y="3602038"/>
            <a:ext cx="9141619" cy="1655762"/>
          </a:xfrm>
        </p:spPr>
        <p:txBody>
          <a:bodyPr/>
          <a:lstStyle>
            <a:lvl1pPr marL="0" indent="0" algn="ctr">
              <a:buNone/>
              <a:defRPr sz="2399"/>
            </a:lvl1pPr>
            <a:lvl2pPr marL="457063" indent="0" algn="ctr">
              <a:buNone/>
              <a:defRPr sz="1999"/>
            </a:lvl2pPr>
            <a:lvl3pPr marL="914126" indent="0" algn="ctr">
              <a:buNone/>
              <a:defRPr sz="1799"/>
            </a:lvl3pPr>
            <a:lvl4pPr marL="1371189" indent="0" algn="ctr">
              <a:buNone/>
              <a:defRPr sz="1600"/>
            </a:lvl4pPr>
            <a:lvl5pPr marL="1828251" indent="0" algn="ctr">
              <a:buNone/>
              <a:defRPr sz="1600"/>
            </a:lvl5pPr>
            <a:lvl6pPr marL="2285314" indent="0" algn="ctr">
              <a:buNone/>
              <a:defRPr sz="1600"/>
            </a:lvl6pPr>
            <a:lvl7pPr marL="2742377" indent="0" algn="ctr">
              <a:buNone/>
              <a:defRPr sz="1600"/>
            </a:lvl7pPr>
            <a:lvl8pPr marL="3199440" indent="0" algn="ctr">
              <a:buNone/>
              <a:defRPr sz="1600"/>
            </a:lvl8pPr>
            <a:lvl9pPr marL="3656503"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DF33987-6305-4E2A-BF18-EF013ECE927B}" type="datetimeFigureOut">
              <a:rPr lang="en-US" smtClean="0"/>
              <a:pPr/>
              <a:t>6/25/2020</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val="586618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F33987-6305-4E2A-BF18-EF013ECE927B}" type="datetimeFigureOut">
              <a:rPr lang="en-US" smtClean="0"/>
              <a:t>6/25/2020</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34653920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2628" y="365125"/>
            <a:ext cx="262821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7982" y="365125"/>
            <a:ext cx="7732286"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F33987-6305-4E2A-BF18-EF013ECE927B}" type="datetimeFigureOut">
              <a:rPr lang="en-US" smtClean="0"/>
              <a:t>6/25/2020</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8808831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F33987-6305-4E2A-BF18-EF013ECE927B}" type="datetimeFigureOut">
              <a:rPr lang="en-US" smtClean="0"/>
              <a:t>6/25/2020</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2121527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633" y="1709739"/>
            <a:ext cx="10512862" cy="2852737"/>
          </a:xfrm>
        </p:spPr>
        <p:txBody>
          <a:bodyPr anchor="b"/>
          <a:lstStyle>
            <a:lvl1pPr>
              <a:defRPr sz="5998"/>
            </a:lvl1pPr>
          </a:lstStyle>
          <a:p>
            <a:r>
              <a:rPr lang="en-US"/>
              <a:t>Click to edit Master title style</a:t>
            </a:r>
            <a:endParaRPr lang="en-US" dirty="0"/>
          </a:p>
        </p:txBody>
      </p:sp>
      <p:sp>
        <p:nvSpPr>
          <p:cNvPr id="3" name="Text Placeholder 2"/>
          <p:cNvSpPr>
            <a:spLocks noGrp="1"/>
          </p:cNvSpPr>
          <p:nvPr>
            <p:ph type="body" idx="1"/>
          </p:nvPr>
        </p:nvSpPr>
        <p:spPr>
          <a:xfrm>
            <a:off x="831633" y="4589464"/>
            <a:ext cx="10512862" cy="1500187"/>
          </a:xfrm>
        </p:spPr>
        <p:txBody>
          <a:bodyPr/>
          <a:lstStyle>
            <a:lvl1pPr marL="0" indent="0">
              <a:buNone/>
              <a:defRPr sz="2399">
                <a:solidFill>
                  <a:schemeClr val="tx1">
                    <a:tint val="75000"/>
                  </a:schemeClr>
                </a:solidFill>
              </a:defRPr>
            </a:lvl1pPr>
            <a:lvl2pPr marL="457063" indent="0">
              <a:buNone/>
              <a:defRPr sz="1999">
                <a:solidFill>
                  <a:schemeClr val="tx1">
                    <a:tint val="75000"/>
                  </a:schemeClr>
                </a:solidFill>
              </a:defRPr>
            </a:lvl2pPr>
            <a:lvl3pPr marL="914126" indent="0">
              <a:buNone/>
              <a:defRPr sz="1799">
                <a:solidFill>
                  <a:schemeClr val="tx1">
                    <a:tint val="75000"/>
                  </a:schemeClr>
                </a:solidFill>
              </a:defRPr>
            </a:lvl3pPr>
            <a:lvl4pPr marL="1371189" indent="0">
              <a:buNone/>
              <a:defRPr sz="1600">
                <a:solidFill>
                  <a:schemeClr val="tx1">
                    <a:tint val="75000"/>
                  </a:schemeClr>
                </a:solidFill>
              </a:defRPr>
            </a:lvl4pPr>
            <a:lvl5pPr marL="1828251" indent="0">
              <a:buNone/>
              <a:defRPr sz="1600">
                <a:solidFill>
                  <a:schemeClr val="tx1">
                    <a:tint val="75000"/>
                  </a:schemeClr>
                </a:solidFill>
              </a:defRPr>
            </a:lvl5pPr>
            <a:lvl6pPr marL="2285314" indent="0">
              <a:buNone/>
              <a:defRPr sz="1600">
                <a:solidFill>
                  <a:schemeClr val="tx1">
                    <a:tint val="75000"/>
                  </a:schemeClr>
                </a:solidFill>
              </a:defRPr>
            </a:lvl6pPr>
            <a:lvl7pPr marL="2742377" indent="0">
              <a:buNone/>
              <a:defRPr sz="1600">
                <a:solidFill>
                  <a:schemeClr val="tx1">
                    <a:tint val="75000"/>
                  </a:schemeClr>
                </a:solidFill>
              </a:defRPr>
            </a:lvl7pPr>
            <a:lvl8pPr marL="3199440" indent="0">
              <a:buNone/>
              <a:defRPr sz="1600">
                <a:solidFill>
                  <a:schemeClr val="tx1">
                    <a:tint val="75000"/>
                  </a:schemeClr>
                </a:solidFill>
              </a:defRPr>
            </a:lvl8pPr>
            <a:lvl9pPr marL="3656503"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F33987-6305-4E2A-BF18-EF013ECE927B}" type="datetimeFigureOut">
              <a:rPr lang="en-US" smtClean="0"/>
              <a:t>6/25/2020</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24716954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7982" y="1825625"/>
            <a:ext cx="5180251"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0592" y="1825625"/>
            <a:ext cx="5180251"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DF33987-6305-4E2A-BF18-EF013ECE927B}" type="datetimeFigureOut">
              <a:rPr lang="en-US" smtClean="0"/>
              <a:t>6/25/2020</a:t>
            </a:fld>
            <a:endParaRPr lang="en-US"/>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8311339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569" y="365126"/>
            <a:ext cx="10512862"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570" y="1681163"/>
            <a:ext cx="5156444" cy="823912"/>
          </a:xfrm>
        </p:spPr>
        <p:txBody>
          <a:bodyPr anchor="b"/>
          <a:lstStyle>
            <a:lvl1pPr marL="0" indent="0">
              <a:buNone/>
              <a:defRPr sz="2399" b="1"/>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4" name="Content Placeholder 3"/>
          <p:cNvSpPr>
            <a:spLocks noGrp="1"/>
          </p:cNvSpPr>
          <p:nvPr>
            <p:ph sz="half" idx="2"/>
          </p:nvPr>
        </p:nvSpPr>
        <p:spPr>
          <a:xfrm>
            <a:off x="839570" y="2505075"/>
            <a:ext cx="5156444"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0593" y="1681163"/>
            <a:ext cx="5181838" cy="823912"/>
          </a:xfrm>
        </p:spPr>
        <p:txBody>
          <a:bodyPr anchor="b"/>
          <a:lstStyle>
            <a:lvl1pPr marL="0" indent="0">
              <a:buNone/>
              <a:defRPr sz="2399" b="1"/>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0593" y="2505075"/>
            <a:ext cx="518183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DF33987-6305-4E2A-BF18-EF013ECE927B}" type="datetimeFigureOut">
              <a:rPr lang="en-US" smtClean="0"/>
              <a:t>6/25/2020</a:t>
            </a:fld>
            <a:endParaRPr lang="en-US"/>
          </a:p>
        </p:txBody>
      </p:sp>
      <p:sp>
        <p:nvSpPr>
          <p:cNvPr id="8" name="Footer Placeholder 7"/>
          <p:cNvSpPr>
            <a:spLocks noGrp="1"/>
          </p:cNvSpPr>
          <p:nvPr>
            <p:ph type="ftr" sz="quarter" idx="11"/>
          </p:nvPr>
        </p:nvSpPr>
        <p:spPr/>
        <p:txBody>
          <a:bodyPr/>
          <a:lstStyle/>
          <a:p>
            <a:r>
              <a:rPr lang="en-US"/>
              <a:t>Add a footer</a:t>
            </a:r>
            <a:endParaRPr lang="en-US" dirty="0"/>
          </a:p>
        </p:txBody>
      </p:sp>
      <p:sp>
        <p:nvSpPr>
          <p:cNvPr id="9" name="Slide Number Placeholder 8"/>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76207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DF33987-6305-4E2A-BF18-EF013ECE927B}" type="datetimeFigureOut">
              <a:rPr lang="en-US" smtClean="0"/>
              <a:t>6/25/2020</a:t>
            </a:fld>
            <a:endParaRPr lang="en-US"/>
          </a:p>
        </p:txBody>
      </p:sp>
      <p:sp>
        <p:nvSpPr>
          <p:cNvPr id="4" name="Footer Placeholder 3"/>
          <p:cNvSpPr>
            <a:spLocks noGrp="1"/>
          </p:cNvSpPr>
          <p:nvPr>
            <p:ph type="ftr" sz="quarter" idx="11"/>
          </p:nvPr>
        </p:nvSpPr>
        <p:spPr/>
        <p:txBody>
          <a:bodyPr/>
          <a:lstStyle/>
          <a:p>
            <a:r>
              <a:rPr lang="en-US"/>
              <a:t>Add a footer</a:t>
            </a:r>
            <a:endParaRPr lang="en-US" dirty="0"/>
          </a:p>
        </p:txBody>
      </p:sp>
      <p:sp>
        <p:nvSpPr>
          <p:cNvPr id="5" name="Slide Number Placeholder 4"/>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41131736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F33987-6305-4E2A-BF18-EF013ECE927B}" type="datetimeFigureOut">
              <a:rPr lang="en-US" smtClean="0"/>
              <a:t>6/25/2020</a:t>
            </a:fld>
            <a:endParaRPr lang="en-US"/>
          </a:p>
        </p:txBody>
      </p:sp>
      <p:sp>
        <p:nvSpPr>
          <p:cNvPr id="3" name="Footer Placeholder 2"/>
          <p:cNvSpPr>
            <a:spLocks noGrp="1"/>
          </p:cNvSpPr>
          <p:nvPr>
            <p:ph type="ftr" sz="quarter" idx="11"/>
          </p:nvPr>
        </p:nvSpPr>
        <p:spPr/>
        <p:txBody>
          <a:bodyPr/>
          <a:lstStyle/>
          <a:p>
            <a:r>
              <a:rPr lang="en-US"/>
              <a:t>Add a footer</a:t>
            </a:r>
            <a:endParaRPr lang="en-US" dirty="0"/>
          </a:p>
        </p:txBody>
      </p:sp>
      <p:sp>
        <p:nvSpPr>
          <p:cNvPr id="4" name="Slide Number Placeholder 3"/>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31048560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570" y="457200"/>
            <a:ext cx="3931213" cy="1600200"/>
          </a:xfrm>
        </p:spPr>
        <p:txBody>
          <a:bodyPr anchor="b"/>
          <a:lstStyle>
            <a:lvl1pPr>
              <a:defRPr sz="3199"/>
            </a:lvl1pPr>
          </a:lstStyle>
          <a:p>
            <a:r>
              <a:rPr lang="en-US"/>
              <a:t>Click to edit Master title style</a:t>
            </a:r>
            <a:endParaRPr lang="en-US" dirty="0"/>
          </a:p>
        </p:txBody>
      </p:sp>
      <p:sp>
        <p:nvSpPr>
          <p:cNvPr id="3" name="Content Placeholder 2"/>
          <p:cNvSpPr>
            <a:spLocks noGrp="1"/>
          </p:cNvSpPr>
          <p:nvPr>
            <p:ph idx="1"/>
          </p:nvPr>
        </p:nvSpPr>
        <p:spPr>
          <a:xfrm>
            <a:off x="5181838" y="987426"/>
            <a:ext cx="6170593" cy="4873625"/>
          </a:xfrm>
        </p:spPr>
        <p:txBody>
          <a:bodyPr/>
          <a:lstStyle>
            <a:lvl1pPr>
              <a:defRPr sz="3199"/>
            </a:lvl1pPr>
            <a:lvl2pPr>
              <a:defRPr sz="2799"/>
            </a:lvl2pPr>
            <a:lvl3pPr>
              <a:defRPr sz="2399"/>
            </a:lvl3pPr>
            <a:lvl4pPr>
              <a:defRPr sz="1999"/>
            </a:lvl4pPr>
            <a:lvl5pPr>
              <a:defRPr sz="1999"/>
            </a:lvl5pPr>
            <a:lvl6pPr>
              <a:defRPr sz="1999"/>
            </a:lvl6pPr>
            <a:lvl7pPr>
              <a:defRPr sz="1999"/>
            </a:lvl7pPr>
            <a:lvl8pPr>
              <a:defRPr sz="1999"/>
            </a:lvl8pPr>
            <a:lvl9pPr>
              <a:defRPr sz="19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570" y="2057400"/>
            <a:ext cx="3931213" cy="3811588"/>
          </a:xfrm>
        </p:spPr>
        <p:txBody>
          <a:bodyPr/>
          <a:lstStyle>
            <a:lvl1pPr marL="0" indent="0">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DF33987-6305-4E2A-BF18-EF013ECE927B}" type="datetimeFigureOut">
              <a:rPr lang="en-US" smtClean="0"/>
              <a:t>6/25/2020</a:t>
            </a:fld>
            <a:endParaRPr lang="en-US"/>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8366237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570" y="457200"/>
            <a:ext cx="3931213" cy="1600200"/>
          </a:xfrm>
        </p:spPr>
        <p:txBody>
          <a:bodyPr anchor="b"/>
          <a:lstStyle>
            <a:lvl1pPr>
              <a:defRPr sz="3199"/>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1838" y="987426"/>
            <a:ext cx="6170593" cy="4873625"/>
          </a:xfrm>
        </p:spPr>
        <p:txBody>
          <a:bodyPr anchor="t"/>
          <a:lstStyle>
            <a:lvl1pPr marL="0" indent="0">
              <a:buNone/>
              <a:defRPr sz="3199"/>
            </a:lvl1pPr>
            <a:lvl2pPr marL="457063" indent="0">
              <a:buNone/>
              <a:defRPr sz="2799"/>
            </a:lvl2pPr>
            <a:lvl3pPr marL="914126" indent="0">
              <a:buNone/>
              <a:defRPr sz="2399"/>
            </a:lvl3pPr>
            <a:lvl4pPr marL="1371189" indent="0">
              <a:buNone/>
              <a:defRPr sz="1999"/>
            </a:lvl4pPr>
            <a:lvl5pPr marL="1828251" indent="0">
              <a:buNone/>
              <a:defRPr sz="1999"/>
            </a:lvl5pPr>
            <a:lvl6pPr marL="2285314" indent="0">
              <a:buNone/>
              <a:defRPr sz="1999"/>
            </a:lvl6pPr>
            <a:lvl7pPr marL="2742377" indent="0">
              <a:buNone/>
              <a:defRPr sz="1999"/>
            </a:lvl7pPr>
            <a:lvl8pPr marL="3199440" indent="0">
              <a:buNone/>
              <a:defRPr sz="1999"/>
            </a:lvl8pPr>
            <a:lvl9pPr marL="3656503" indent="0">
              <a:buNone/>
              <a:defRPr sz="1999"/>
            </a:lvl9pPr>
          </a:lstStyle>
          <a:p>
            <a:r>
              <a:rPr lang="en-US"/>
              <a:t>Click icon to add picture</a:t>
            </a:r>
            <a:endParaRPr lang="en-US" dirty="0"/>
          </a:p>
        </p:txBody>
      </p:sp>
      <p:sp>
        <p:nvSpPr>
          <p:cNvPr id="4" name="Text Placeholder 3"/>
          <p:cNvSpPr>
            <a:spLocks noGrp="1"/>
          </p:cNvSpPr>
          <p:nvPr>
            <p:ph type="body" sz="half" idx="2"/>
          </p:nvPr>
        </p:nvSpPr>
        <p:spPr>
          <a:xfrm>
            <a:off x="839570" y="2057400"/>
            <a:ext cx="3931213" cy="3811588"/>
          </a:xfrm>
        </p:spPr>
        <p:txBody>
          <a:bodyPr/>
          <a:lstStyle>
            <a:lvl1pPr marL="0" indent="0">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DF33987-6305-4E2A-BF18-EF013ECE927B}" type="datetimeFigureOut">
              <a:rPr lang="en-US" smtClean="0"/>
              <a:t>6/25/2020</a:t>
            </a:fld>
            <a:endParaRPr lang="en-US"/>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31936123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7982" y="365126"/>
            <a:ext cx="10512862"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7982" y="1825625"/>
            <a:ext cx="10512862"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7982" y="6356351"/>
            <a:ext cx="2742486"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F33987-6305-4E2A-BF18-EF013ECE927B}" type="datetimeFigureOut">
              <a:rPr lang="en-US" smtClean="0"/>
              <a:pPr/>
              <a:t>6/25/2020</a:t>
            </a:fld>
            <a:endParaRPr lang="en-US" dirty="0"/>
          </a:p>
        </p:txBody>
      </p:sp>
      <p:sp>
        <p:nvSpPr>
          <p:cNvPr id="5" name="Footer Placeholder 4"/>
          <p:cNvSpPr>
            <a:spLocks noGrp="1"/>
          </p:cNvSpPr>
          <p:nvPr>
            <p:ph type="ftr" sz="quarter" idx="3"/>
          </p:nvPr>
        </p:nvSpPr>
        <p:spPr>
          <a:xfrm>
            <a:off x="4037549" y="6356351"/>
            <a:ext cx="4113728"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Add a footer</a:t>
            </a:r>
            <a:endParaRPr lang="en-US" dirty="0"/>
          </a:p>
        </p:txBody>
      </p:sp>
      <p:sp>
        <p:nvSpPr>
          <p:cNvPr id="6" name="Slide Number Placeholder 5"/>
          <p:cNvSpPr>
            <a:spLocks noGrp="1"/>
          </p:cNvSpPr>
          <p:nvPr>
            <p:ph type="sldNum" sz="quarter" idx="4"/>
          </p:nvPr>
        </p:nvSpPr>
        <p:spPr>
          <a:xfrm>
            <a:off x="8608357" y="6356351"/>
            <a:ext cx="2742486"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6C87F6-986D-49E6-AF40-1B3A1EE8064D}" type="slidenum">
              <a:rPr lang="en-US" smtClean="0"/>
              <a:pPr/>
              <a:t>‹#›</a:t>
            </a:fld>
            <a:endParaRPr lang="en-US"/>
          </a:p>
        </p:txBody>
      </p:sp>
      <p:sp>
        <p:nvSpPr>
          <p:cNvPr id="7" name="Rectangle 6">
            <a:extLst>
              <a:ext uri="{FF2B5EF4-FFF2-40B4-BE49-F238E27FC236}">
                <a16:creationId xmlns:a16="http://schemas.microsoft.com/office/drawing/2014/main" id="{F968621F-0C29-4670-8147-BA613D8B4ED1}"/>
              </a:ext>
            </a:extLst>
          </p:cNvPr>
          <p:cNvSpPr/>
          <p:nvPr userDrawn="1"/>
        </p:nvSpPr>
        <p:spPr bwMode="ltGray">
          <a:xfrm>
            <a:off x="1460" y="0"/>
            <a:ext cx="12188952" cy="6858000"/>
          </a:xfrm>
          <a:prstGeom prst="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2400"/>
          </a:p>
        </p:txBody>
      </p:sp>
    </p:spTree>
    <p:extLst>
      <p:ext uri="{BB962C8B-B14F-4D97-AF65-F5344CB8AC3E}">
        <p14:creationId xmlns:p14="http://schemas.microsoft.com/office/powerpoint/2010/main" val="2295444121"/>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126" rtl="0" eaLnBrk="1" latinLnBrk="0" hangingPunct="1">
        <a:lnSpc>
          <a:spcPct val="90000"/>
        </a:lnSpc>
        <a:spcBef>
          <a:spcPct val="0"/>
        </a:spcBef>
        <a:buNone/>
        <a:defRPr sz="4399" kern="1200">
          <a:solidFill>
            <a:schemeClr val="tx1"/>
          </a:solidFill>
          <a:latin typeface="+mj-lt"/>
          <a:ea typeface="+mj-ea"/>
          <a:cs typeface="+mj-cs"/>
        </a:defRPr>
      </a:lvl1pPr>
    </p:titleStyle>
    <p:bodyStyle>
      <a:lvl1pPr marL="228531" indent="-228531" algn="l" defTabSz="914126" rtl="0" eaLnBrk="1" latinLnBrk="0" hangingPunct="1">
        <a:lnSpc>
          <a:spcPct val="90000"/>
        </a:lnSpc>
        <a:spcBef>
          <a:spcPts val="1000"/>
        </a:spcBef>
        <a:buFont typeface="Arial" panose="020B0604020202020204" pitchFamily="34" charset="0"/>
        <a:buChar char="•"/>
        <a:defRPr sz="2799" kern="1200">
          <a:solidFill>
            <a:schemeClr val="tx1"/>
          </a:solidFill>
          <a:latin typeface="+mn-lt"/>
          <a:ea typeface="+mn-ea"/>
          <a:cs typeface="+mn-cs"/>
        </a:defRPr>
      </a:lvl1pPr>
      <a:lvl2pPr marL="685594" indent="-228531" algn="l" defTabSz="914126" rtl="0" eaLnBrk="1" latinLnBrk="0" hangingPunct="1">
        <a:lnSpc>
          <a:spcPct val="90000"/>
        </a:lnSpc>
        <a:spcBef>
          <a:spcPts val="500"/>
        </a:spcBef>
        <a:buFont typeface="Arial" panose="020B0604020202020204" pitchFamily="34" charset="0"/>
        <a:buChar char="•"/>
        <a:defRPr sz="2399" kern="1200">
          <a:solidFill>
            <a:schemeClr val="tx1"/>
          </a:solidFill>
          <a:latin typeface="+mn-lt"/>
          <a:ea typeface="+mn-ea"/>
          <a:cs typeface="+mn-cs"/>
        </a:defRPr>
      </a:lvl2pPr>
      <a:lvl3pPr marL="1142657" indent="-228531" algn="l" defTabSz="914126" rtl="0" eaLnBrk="1" latinLnBrk="0" hangingPunct="1">
        <a:lnSpc>
          <a:spcPct val="90000"/>
        </a:lnSpc>
        <a:spcBef>
          <a:spcPts val="500"/>
        </a:spcBef>
        <a:buFont typeface="Arial" panose="020B0604020202020204" pitchFamily="34" charset="0"/>
        <a:buChar char="•"/>
        <a:defRPr sz="1999" kern="1200">
          <a:solidFill>
            <a:schemeClr val="tx1"/>
          </a:solidFill>
          <a:latin typeface="+mn-lt"/>
          <a:ea typeface="+mn-ea"/>
          <a:cs typeface="+mn-cs"/>
        </a:defRPr>
      </a:lvl3pPr>
      <a:lvl4pPr marL="1599720"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4pPr>
      <a:lvl5pPr marL="2056783"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5pPr>
      <a:lvl6pPr marL="2513846"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908"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971"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034"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en-US"/>
      </a:defPPr>
      <a:lvl1pPr marL="0" algn="l" defTabSz="914126" rtl="0" eaLnBrk="1" latinLnBrk="0" hangingPunct="1">
        <a:defRPr sz="1799" kern="1200">
          <a:solidFill>
            <a:schemeClr val="tx1"/>
          </a:solidFill>
          <a:latin typeface="+mn-lt"/>
          <a:ea typeface="+mn-ea"/>
          <a:cs typeface="+mn-cs"/>
        </a:defRPr>
      </a:lvl1pPr>
      <a:lvl2pPr marL="457063" algn="l" defTabSz="914126" rtl="0" eaLnBrk="1" latinLnBrk="0" hangingPunct="1">
        <a:defRPr sz="1799" kern="1200">
          <a:solidFill>
            <a:schemeClr val="tx1"/>
          </a:solidFill>
          <a:latin typeface="+mn-lt"/>
          <a:ea typeface="+mn-ea"/>
          <a:cs typeface="+mn-cs"/>
        </a:defRPr>
      </a:lvl2pPr>
      <a:lvl3pPr marL="914126" algn="l" defTabSz="914126" rtl="0" eaLnBrk="1" latinLnBrk="0" hangingPunct="1">
        <a:defRPr sz="1799" kern="1200">
          <a:solidFill>
            <a:schemeClr val="tx1"/>
          </a:solidFill>
          <a:latin typeface="+mn-lt"/>
          <a:ea typeface="+mn-ea"/>
          <a:cs typeface="+mn-cs"/>
        </a:defRPr>
      </a:lvl3pPr>
      <a:lvl4pPr marL="1371189" algn="l" defTabSz="914126" rtl="0" eaLnBrk="1" latinLnBrk="0" hangingPunct="1">
        <a:defRPr sz="1799" kern="1200">
          <a:solidFill>
            <a:schemeClr val="tx1"/>
          </a:solidFill>
          <a:latin typeface="+mn-lt"/>
          <a:ea typeface="+mn-ea"/>
          <a:cs typeface="+mn-cs"/>
        </a:defRPr>
      </a:lvl4pPr>
      <a:lvl5pPr marL="1828251" algn="l" defTabSz="914126" rtl="0" eaLnBrk="1" latinLnBrk="0" hangingPunct="1">
        <a:defRPr sz="1799" kern="1200">
          <a:solidFill>
            <a:schemeClr val="tx1"/>
          </a:solidFill>
          <a:latin typeface="+mn-lt"/>
          <a:ea typeface="+mn-ea"/>
          <a:cs typeface="+mn-cs"/>
        </a:defRPr>
      </a:lvl5pPr>
      <a:lvl6pPr marL="2285314" algn="l" defTabSz="914126" rtl="0" eaLnBrk="1" latinLnBrk="0" hangingPunct="1">
        <a:defRPr sz="1799" kern="1200">
          <a:solidFill>
            <a:schemeClr val="tx1"/>
          </a:solidFill>
          <a:latin typeface="+mn-lt"/>
          <a:ea typeface="+mn-ea"/>
          <a:cs typeface="+mn-cs"/>
        </a:defRPr>
      </a:lvl6pPr>
      <a:lvl7pPr marL="2742377" algn="l" defTabSz="914126" rtl="0" eaLnBrk="1" latinLnBrk="0" hangingPunct="1">
        <a:defRPr sz="1799" kern="1200">
          <a:solidFill>
            <a:schemeClr val="tx1"/>
          </a:solidFill>
          <a:latin typeface="+mn-lt"/>
          <a:ea typeface="+mn-ea"/>
          <a:cs typeface="+mn-cs"/>
        </a:defRPr>
      </a:lvl7pPr>
      <a:lvl8pPr marL="3199440" algn="l" defTabSz="914126" rtl="0" eaLnBrk="1" latinLnBrk="0" hangingPunct="1">
        <a:defRPr sz="1799" kern="1200">
          <a:solidFill>
            <a:schemeClr val="tx1"/>
          </a:solidFill>
          <a:latin typeface="+mn-lt"/>
          <a:ea typeface="+mn-ea"/>
          <a:cs typeface="+mn-cs"/>
        </a:defRPr>
      </a:lvl8pPr>
      <a:lvl9pPr marL="3656503" algn="l" defTabSz="914126"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en.wikipedia.org/wiki/Borough_(New_York_City)"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hyperlink" Target="https://cocl.us/new_york_dataset" TargetMode="External"/><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hyperlink" Target="https://data.cityofnewyork.us/City-Government/Borough-Boundaries/tqmj-j8zm"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cocl.us/new_york_dataset%22" TargetMode="External"/><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alphaModFix amt="58000"/>
            <a:lum/>
            <a:extLst>
              <a:ext uri="{837473B0-CC2E-450A-ABE3-18F120FF3D39}">
                <a1611:picAttrSrcUrl xmlns:a1611="http://schemas.microsoft.com/office/drawing/2016/11/main" r:id="rId3"/>
              </a:ext>
            </a:extLst>
          </a:blip>
          <a:srcRect/>
          <a:stretch>
            <a:fillRect t="-38000" b="-38000"/>
          </a:stretch>
        </a:blipFill>
        <a:effectLst/>
      </p:bgPr>
    </p:bg>
    <p:spTree>
      <p:nvGrpSpPr>
        <p:cNvPr id="1" name=""/>
        <p:cNvGrpSpPr/>
        <p:nvPr/>
      </p:nvGrpSpPr>
      <p:grpSpPr>
        <a:xfrm>
          <a:off x="0" y="0"/>
          <a:ext cx="0" cy="0"/>
          <a:chOff x="0" y="0"/>
          <a:chExt cx="0" cy="0"/>
        </a:xfrm>
      </p:grpSpPr>
      <p:sp>
        <p:nvSpPr>
          <p:cNvPr id="4" name="Title 3"/>
          <p:cNvSpPr>
            <a:spLocks noGrp="1"/>
          </p:cNvSpPr>
          <p:nvPr>
            <p:ph type="ctrTitle"/>
          </p:nvPr>
        </p:nvSpPr>
        <p:spPr>
          <a:xfrm>
            <a:off x="1" y="2564904"/>
            <a:ext cx="12188824" cy="871736"/>
          </a:xfrm>
        </p:spPr>
        <p:txBody>
          <a:bodyPr>
            <a:normAutofit fontScale="90000"/>
          </a:bodyPr>
          <a:lstStyle/>
          <a:p>
            <a:pPr algn="ctr"/>
            <a:r>
              <a:rPr lang="en-IN" b="1" dirty="0">
                <a:solidFill>
                  <a:srgbClr val="C00000"/>
                </a:solidFill>
              </a:rPr>
              <a:t>The Battle of Neighbourhoods</a:t>
            </a:r>
            <a:endParaRPr lang="en-US" dirty="0">
              <a:solidFill>
                <a:srgbClr val="C00000"/>
              </a:solidFill>
            </a:endParaRPr>
          </a:p>
        </p:txBody>
      </p:sp>
    </p:spTree>
    <p:extLst>
      <p:ext uri="{BB962C8B-B14F-4D97-AF65-F5344CB8AC3E}">
        <p14:creationId xmlns:p14="http://schemas.microsoft.com/office/powerpoint/2010/main" val="288708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p:cNvSpPr>
            <a:spLocks noGrp="1"/>
          </p:cNvSpPr>
          <p:nvPr>
            <p:ph type="title"/>
          </p:nvPr>
        </p:nvSpPr>
        <p:spPr>
          <a:xfrm>
            <a:off x="643299" y="321734"/>
            <a:ext cx="10902226" cy="1135737"/>
          </a:xfrm>
        </p:spPr>
        <p:txBody>
          <a:bodyPr>
            <a:normAutofit/>
          </a:bodyPr>
          <a:lstStyle/>
          <a:p>
            <a:r>
              <a:rPr lang="en-IN" sz="3600" b="1" dirty="0"/>
              <a:t>Introduction: </a:t>
            </a:r>
            <a:endParaRPr lang="en-IN" sz="3600" dirty="0"/>
          </a:p>
        </p:txBody>
      </p:sp>
      <p:sp>
        <p:nvSpPr>
          <p:cNvPr id="2" name="Content Placeholder 1"/>
          <p:cNvSpPr>
            <a:spLocks noGrp="1"/>
          </p:cNvSpPr>
          <p:nvPr>
            <p:ph idx="1"/>
          </p:nvPr>
        </p:nvSpPr>
        <p:spPr>
          <a:xfrm>
            <a:off x="643299" y="1782981"/>
            <a:ext cx="10902226" cy="4393982"/>
          </a:xfrm>
        </p:spPr>
        <p:txBody>
          <a:bodyPr>
            <a:normAutofit/>
          </a:bodyPr>
          <a:lstStyle/>
          <a:p>
            <a:pPr marL="0" indent="0">
              <a:buNone/>
            </a:pPr>
            <a:r>
              <a:rPr lang="en-IN" sz="2000"/>
              <a:t>New York City's demographics show that it is a large and ethnically diverse metropolis.</a:t>
            </a:r>
          </a:p>
          <a:p>
            <a:pPr marL="0" indent="0">
              <a:buNone/>
            </a:pPr>
            <a:r>
              <a:rPr lang="en-IN" sz="2000"/>
              <a:t>New York City was home to nearly 8.5 million people in 2014, accounting for over 40% of the population of New York State and a slightly lower percentage of the New York metropolitan area, home to approximately 23.6 million. Over the last decade the city has been growing faster than the region. </a:t>
            </a:r>
          </a:p>
          <a:p>
            <a:pPr marL="0" indent="0">
              <a:buNone/>
            </a:pPr>
            <a:r>
              <a:rPr lang="en-IN" sz="2000"/>
              <a:t>New York City has also been a major point of entry for immigrants; the term "melting pot" was coined to describe densely populated immigrant neighbourhoods on the Lower East Side. </a:t>
            </a:r>
          </a:p>
          <a:p>
            <a:pPr marL="0" indent="0">
              <a:buNone/>
            </a:pPr>
            <a:r>
              <a:rPr lang="en-IN" sz="2000"/>
              <a:t>As many as 800 languages are spoken in New York, making it the most linguistically diverse city in the world. English remains the most widely spoken language, although there are areas in the outer boroughs in which up to 25% of people speak English as an alternate language, and/or have limited or no English language fluency. </a:t>
            </a:r>
          </a:p>
          <a:p>
            <a:pPr marL="0" indent="0">
              <a:buNone/>
            </a:pPr>
            <a:r>
              <a:rPr lang="en-IN" sz="2000"/>
              <a:t>With its diverse culture, comes diverse food items. There are many restaurants in New York City, each belonging to different categories like Chinese, Indian, and French etc.</a:t>
            </a:r>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49667" y="2120108"/>
            <a:ext cx="645368" cy="645200"/>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6059" y="1343193"/>
            <a:ext cx="2532832" cy="1272700"/>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892" y="5103389"/>
            <a:ext cx="2017580" cy="1013796"/>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741" y="5728771"/>
            <a:ext cx="485578" cy="485452"/>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846953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p:cNvSpPr>
            <a:spLocks noGrp="1"/>
          </p:cNvSpPr>
          <p:nvPr>
            <p:ph type="title"/>
          </p:nvPr>
        </p:nvSpPr>
        <p:spPr>
          <a:xfrm>
            <a:off x="643299" y="321734"/>
            <a:ext cx="10902226" cy="1135737"/>
          </a:xfrm>
        </p:spPr>
        <p:txBody>
          <a:bodyPr vert="horz" lIns="91440" tIns="45720" rIns="91440" bIns="45720" rtlCol="0" anchor="ctr">
            <a:normAutofit/>
          </a:bodyPr>
          <a:lstStyle/>
          <a:p>
            <a:pPr defTabSz="914400"/>
            <a:r>
              <a:rPr lang="en-US" sz="3600" b="1" kern="1200">
                <a:solidFill>
                  <a:schemeClr val="tx1"/>
                </a:solidFill>
                <a:latin typeface="+mj-lt"/>
                <a:ea typeface="+mj-ea"/>
                <a:cs typeface="+mj-cs"/>
              </a:rPr>
              <a:t>Problem:</a:t>
            </a:r>
            <a:endParaRPr lang="en-US" sz="3600" kern="1200">
              <a:solidFill>
                <a:schemeClr val="tx1"/>
              </a:solidFill>
              <a:latin typeface="+mj-lt"/>
              <a:ea typeface="+mj-ea"/>
              <a:cs typeface="+mj-cs"/>
            </a:endParaRPr>
          </a:p>
        </p:txBody>
      </p:sp>
      <p:sp>
        <p:nvSpPr>
          <p:cNvPr id="2" name="Content Placeholder 1"/>
          <p:cNvSpPr>
            <a:spLocks noGrp="1"/>
          </p:cNvSpPr>
          <p:nvPr>
            <p:ph sz="half" idx="1"/>
          </p:nvPr>
        </p:nvSpPr>
        <p:spPr>
          <a:xfrm>
            <a:off x="643299" y="1782981"/>
            <a:ext cx="10902226" cy="4393982"/>
          </a:xfrm>
        </p:spPr>
        <p:txBody>
          <a:bodyPr vert="horz" lIns="91440" tIns="45720" rIns="91440" bIns="45720" rtlCol="0">
            <a:normAutofit/>
          </a:bodyPr>
          <a:lstStyle/>
          <a:p>
            <a:pPr marL="0" indent="-228600" defTabSz="914400"/>
            <a:r>
              <a:rPr lang="en-US" sz="2000" dirty="0"/>
              <a:t>To find the answers to the following questions: </a:t>
            </a:r>
            <a:endParaRPr lang="en-US" sz="2000"/>
          </a:p>
          <a:p>
            <a:pPr indent="-228600" defTabSz="914400"/>
            <a:r>
              <a:rPr lang="en-US" sz="2000" dirty="0"/>
              <a:t>Q1) List and visualize all major parts of New York City that has great Indian restaurants.</a:t>
            </a:r>
          </a:p>
          <a:p>
            <a:pPr indent="-228600" defTabSz="914400"/>
            <a:r>
              <a:rPr lang="en-US" sz="2000" dirty="0"/>
              <a:t>Q2) What is best location in New York City for Indian Cuisine?</a:t>
            </a:r>
          </a:p>
          <a:p>
            <a:pPr indent="-228600" defTabSz="914400"/>
            <a:r>
              <a:rPr lang="en-US" sz="2000" dirty="0"/>
              <a:t>Q3) Which areas have potential Indian Restaurant Market?</a:t>
            </a:r>
          </a:p>
          <a:p>
            <a:pPr indent="-228600" defTabSz="914400"/>
            <a:r>
              <a:rPr lang="en-US" sz="2000" dirty="0"/>
              <a:t>Q4) Which all areas lack Indian Restaurants?</a:t>
            </a:r>
          </a:p>
          <a:p>
            <a:pPr indent="-228600" defTabSz="914400"/>
            <a:r>
              <a:rPr lang="en-US" sz="2000" dirty="0"/>
              <a:t>Q5) Which is the best place to stay if you prefer Indian Cuisine?</a:t>
            </a:r>
          </a:p>
        </p:txBody>
      </p:sp>
      <p:sp>
        <p:nvSpPr>
          <p:cNvPr id="6"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49667" y="2120108"/>
            <a:ext cx="645368" cy="645200"/>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6059" y="1343193"/>
            <a:ext cx="2532832" cy="1272700"/>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892" y="5103389"/>
            <a:ext cx="2017580" cy="1013796"/>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741" y="5728771"/>
            <a:ext cx="485578" cy="485452"/>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192260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p:cNvSpPr>
            <a:spLocks noGrp="1"/>
          </p:cNvSpPr>
          <p:nvPr>
            <p:ph type="title"/>
          </p:nvPr>
        </p:nvSpPr>
        <p:spPr>
          <a:xfrm>
            <a:off x="643299" y="321734"/>
            <a:ext cx="10902226" cy="1135737"/>
          </a:xfrm>
        </p:spPr>
        <p:txBody>
          <a:bodyPr vert="horz" lIns="91440" tIns="45720" rIns="91440" bIns="45720" rtlCol="0" anchor="ctr">
            <a:normAutofit/>
          </a:bodyPr>
          <a:lstStyle/>
          <a:p>
            <a:pPr defTabSz="914400"/>
            <a:r>
              <a:rPr lang="en-US" sz="3600" b="1" kern="1200">
                <a:solidFill>
                  <a:schemeClr val="tx1"/>
                </a:solidFill>
                <a:latin typeface="+mj-lt"/>
                <a:ea typeface="+mj-ea"/>
                <a:cs typeface="+mj-cs"/>
              </a:rPr>
              <a:t>Data Section:</a:t>
            </a:r>
            <a:endParaRPr lang="en-US" sz="3600" kern="1200">
              <a:solidFill>
                <a:schemeClr val="tx1"/>
              </a:solidFill>
              <a:latin typeface="+mj-lt"/>
              <a:ea typeface="+mj-ea"/>
              <a:cs typeface="+mj-cs"/>
            </a:endParaRPr>
          </a:p>
        </p:txBody>
      </p:sp>
      <p:sp>
        <p:nvSpPr>
          <p:cNvPr id="3" name="Text Placeholder 2"/>
          <p:cNvSpPr>
            <a:spLocks noGrp="1"/>
          </p:cNvSpPr>
          <p:nvPr>
            <p:ph sz="half" idx="1"/>
          </p:nvPr>
        </p:nvSpPr>
        <p:spPr>
          <a:xfrm>
            <a:off x="643299" y="1782981"/>
            <a:ext cx="10902226" cy="4393982"/>
          </a:xfrm>
        </p:spPr>
        <p:txBody>
          <a:bodyPr vert="horz" lIns="91440" tIns="45720" rIns="91440" bIns="45720" rtlCol="0">
            <a:normAutofit/>
          </a:bodyPr>
          <a:lstStyle/>
          <a:p>
            <a:pPr marL="45720" indent="-228600" defTabSz="914400"/>
            <a:r>
              <a:rPr lang="en-US" sz="2000" dirty="0"/>
              <a:t>For this project we need the following data:</a:t>
            </a:r>
          </a:p>
          <a:p>
            <a:pPr marL="502920" indent="-228600" defTabSz="914400"/>
            <a:r>
              <a:rPr lang="en-US" sz="2000" dirty="0"/>
              <a:t>New York City data that contains list Boroughs, </a:t>
            </a:r>
            <a:r>
              <a:rPr lang="en-US" sz="2000" dirty="0" err="1"/>
              <a:t>Neighbourhoods</a:t>
            </a:r>
            <a:r>
              <a:rPr lang="en-US" sz="2000" dirty="0"/>
              <a:t> along with their latitude and longitude.</a:t>
            </a:r>
          </a:p>
          <a:p>
            <a:pPr lvl="1" indent="-228600" defTabSz="914400"/>
            <a:r>
              <a:rPr lang="en-US" sz="2000" dirty="0"/>
              <a:t>Data source : </a:t>
            </a:r>
            <a:r>
              <a:rPr lang="en-US" sz="2000" dirty="0">
                <a:hlinkClick r:id="rId3"/>
              </a:rPr>
              <a:t>https://cocl.us/new_york_dataset</a:t>
            </a:r>
            <a:endParaRPr lang="en-US" sz="2000" dirty="0"/>
          </a:p>
          <a:p>
            <a:pPr marL="457063" lvl="1" indent="-228600" defTabSz="914400"/>
            <a:endParaRPr lang="en-US" sz="2000" dirty="0"/>
          </a:p>
          <a:p>
            <a:pPr marL="502920" indent="-228600" defTabSz="914400"/>
            <a:r>
              <a:rPr lang="en-US" sz="2000" dirty="0"/>
              <a:t>Indian restaurants in each </a:t>
            </a:r>
            <a:r>
              <a:rPr lang="en-US" sz="2000" dirty="0" err="1"/>
              <a:t>neighbourhood</a:t>
            </a:r>
            <a:r>
              <a:rPr lang="en-US" sz="2000" dirty="0"/>
              <a:t> of New York City.</a:t>
            </a:r>
          </a:p>
          <a:p>
            <a:pPr lvl="1" indent="-228600" defTabSz="914400"/>
            <a:r>
              <a:rPr lang="en-US" sz="2000" dirty="0"/>
              <a:t>Data source : Foursquare API</a:t>
            </a:r>
          </a:p>
          <a:p>
            <a:pPr marL="457063" lvl="1" indent="-228600" defTabSz="914400"/>
            <a:endParaRPr lang="en-US" sz="2000" dirty="0"/>
          </a:p>
          <a:p>
            <a:pPr marL="502920" indent="-228600" defTabSz="914400"/>
            <a:r>
              <a:rPr lang="en-US" sz="2000" dirty="0" err="1"/>
              <a:t>GeoSpace</a:t>
            </a:r>
            <a:r>
              <a:rPr lang="en-US" sz="2000" dirty="0"/>
              <a:t> data</a:t>
            </a:r>
          </a:p>
          <a:p>
            <a:pPr lvl="1" indent="-228600" defTabSz="914400"/>
            <a:r>
              <a:rPr lang="en-US" sz="2000" dirty="0"/>
              <a:t>Data source : </a:t>
            </a:r>
            <a:r>
              <a:rPr lang="en-US" sz="2000" u="sng" dirty="0">
                <a:hlinkClick r:id="rId4"/>
              </a:rPr>
              <a:t>https://data.cityofnewyork.us/City-Government/Borough-Boundaries/tqmj-j8zm</a:t>
            </a:r>
            <a:endParaRPr lang="en-US" sz="2000" dirty="0"/>
          </a:p>
        </p:txBody>
      </p:sp>
      <p:sp>
        <p:nvSpPr>
          <p:cNvPr id="11" name="Rectangle 10">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49667" y="2120108"/>
            <a:ext cx="645368" cy="645200"/>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Isosceles Triangle 12">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6059" y="1343193"/>
            <a:ext cx="2532832" cy="1272700"/>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Isosceles Triangle 14">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892" y="5103389"/>
            <a:ext cx="2017580" cy="1013796"/>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Rectangle 16">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741" y="5728771"/>
            <a:ext cx="485578" cy="485452"/>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883091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itle 4"/>
          <p:cNvSpPr>
            <a:spLocks noGrp="1"/>
          </p:cNvSpPr>
          <p:nvPr>
            <p:ph type="title"/>
          </p:nvPr>
        </p:nvSpPr>
        <p:spPr>
          <a:xfrm>
            <a:off x="643299" y="321734"/>
            <a:ext cx="10902226" cy="1135737"/>
          </a:xfrm>
        </p:spPr>
        <p:txBody>
          <a:bodyPr vert="horz" lIns="91440" tIns="45720" rIns="91440" bIns="45720" rtlCol="0" anchor="ctr">
            <a:normAutofit/>
          </a:bodyPr>
          <a:lstStyle/>
          <a:p>
            <a:pPr defTabSz="914400"/>
            <a:r>
              <a:rPr lang="en-US" sz="3600" b="1" kern="1200">
                <a:solidFill>
                  <a:schemeClr val="tx1"/>
                </a:solidFill>
                <a:latin typeface="+mj-lt"/>
                <a:ea typeface="+mj-ea"/>
                <a:cs typeface="+mj-cs"/>
              </a:rPr>
              <a:t>Methodology:</a:t>
            </a:r>
            <a:endParaRPr lang="en-US" sz="3600" kern="1200">
              <a:solidFill>
                <a:schemeClr val="tx1"/>
              </a:solidFill>
              <a:latin typeface="+mj-lt"/>
              <a:ea typeface="+mj-ea"/>
              <a:cs typeface="+mj-cs"/>
            </a:endParaRPr>
          </a:p>
        </p:txBody>
      </p:sp>
      <p:sp>
        <p:nvSpPr>
          <p:cNvPr id="6" name="Content Placeholder 5"/>
          <p:cNvSpPr>
            <a:spLocks noGrp="1"/>
          </p:cNvSpPr>
          <p:nvPr>
            <p:ph sz="half" idx="1"/>
          </p:nvPr>
        </p:nvSpPr>
        <p:spPr>
          <a:xfrm>
            <a:off x="643299" y="1782981"/>
            <a:ext cx="10902226" cy="4393982"/>
          </a:xfrm>
        </p:spPr>
        <p:txBody>
          <a:bodyPr vert="horz" lIns="91440" tIns="45720" rIns="91440" bIns="45720" rtlCol="0">
            <a:normAutofit/>
          </a:bodyPr>
          <a:lstStyle/>
          <a:p>
            <a:pPr marL="502920" lvl="0" indent="-228600" defTabSz="914400"/>
            <a:r>
              <a:rPr lang="en-US" sz="2000" dirty="0"/>
              <a:t>We begin by collecting the New York city data from the following link "</a:t>
            </a:r>
            <a:r>
              <a:rPr lang="en-US" sz="2000" dirty="0">
                <a:hlinkClick r:id="rId3"/>
              </a:rPr>
              <a:t>https://cocl.us/</a:t>
            </a:r>
            <a:r>
              <a:rPr lang="en-US" sz="2000" dirty="0" err="1">
                <a:hlinkClick r:id="rId3"/>
              </a:rPr>
              <a:t>new_york_dataset</a:t>
            </a:r>
            <a:r>
              <a:rPr lang="en-US" sz="2000" dirty="0">
                <a:hlinkClick r:id="rId3"/>
              </a:rPr>
              <a:t>“</a:t>
            </a:r>
            <a:endParaRPr lang="en-US" sz="2000" dirty="0"/>
          </a:p>
          <a:p>
            <a:pPr marL="502920" lvl="0" indent="-228600" defTabSz="914400"/>
            <a:r>
              <a:rPr lang="en-US" sz="2000" dirty="0"/>
              <a:t>We will find all venues for each </a:t>
            </a:r>
            <a:r>
              <a:rPr lang="en-US" sz="2000" dirty="0" err="1"/>
              <a:t>neighbourhood</a:t>
            </a:r>
            <a:r>
              <a:rPr lang="en-US" sz="2000" dirty="0"/>
              <a:t> using Foursquare API.</a:t>
            </a:r>
          </a:p>
          <a:p>
            <a:pPr marL="502920" lvl="0" indent="-228600" defTabSz="914400"/>
            <a:r>
              <a:rPr lang="en-US" sz="2000" dirty="0"/>
              <a:t>We will then filter out all venues with Indian restaurant for further analysis.</a:t>
            </a:r>
          </a:p>
          <a:p>
            <a:pPr marL="502920" indent="-228600" defTabSz="914400"/>
            <a:r>
              <a:rPr lang="en-US" sz="2000" dirty="0"/>
              <a:t>Next using Foursquare API, we will find the Ratings, Tips, and Number of Likes for all the Indian Restaurants.</a:t>
            </a:r>
          </a:p>
          <a:p>
            <a:pPr marL="502920" indent="-228600" defTabSz="914400"/>
            <a:r>
              <a:rPr lang="en-US" sz="2000" dirty="0"/>
              <a:t>We will then sort Neighborhoods and Borough the data keeping Ratings as the constraint.</a:t>
            </a:r>
          </a:p>
          <a:p>
            <a:pPr marL="502920" indent="-228600" defTabSz="914400"/>
            <a:r>
              <a:rPr lang="en-US" sz="2000" dirty="0"/>
              <a:t>Next we will consider all the </a:t>
            </a:r>
            <a:r>
              <a:rPr lang="en-US" sz="2000" dirty="0" err="1"/>
              <a:t>neighbourhoods</a:t>
            </a:r>
            <a:r>
              <a:rPr lang="en-US" sz="2000" dirty="0"/>
              <a:t> with average rating greater or equal 9.0 to visualize on map.</a:t>
            </a:r>
          </a:p>
          <a:p>
            <a:pPr marL="502920" indent="-228600" defTabSz="914400"/>
            <a:r>
              <a:rPr lang="en-US" sz="2000" dirty="0"/>
              <a:t>We will join this dataset to original New York data to get longitude and latitude.</a:t>
            </a:r>
          </a:p>
          <a:p>
            <a:pPr marL="502920" indent="-228600" defTabSz="914400"/>
            <a:r>
              <a:rPr lang="en-US" sz="2000" dirty="0"/>
              <a:t>Finally, we will visualize the </a:t>
            </a:r>
            <a:r>
              <a:rPr lang="en-US" sz="2000" dirty="0" err="1"/>
              <a:t>Neighbourhoods</a:t>
            </a:r>
            <a:r>
              <a:rPr lang="en-US" sz="2000" dirty="0"/>
              <a:t> and Borough based on average rating using python’s Folium library.</a:t>
            </a:r>
          </a:p>
        </p:txBody>
      </p:sp>
      <p:sp>
        <p:nvSpPr>
          <p:cNvPr id="13" name="Rectangle 12">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49667" y="2120108"/>
            <a:ext cx="645368" cy="645200"/>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Isosceles Triangle 14">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6059" y="1343193"/>
            <a:ext cx="2532832" cy="1272700"/>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Isosceles Triangle 16">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892" y="5103389"/>
            <a:ext cx="2017580" cy="1013796"/>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Rectangle 18">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741" y="5728771"/>
            <a:ext cx="485578" cy="485452"/>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489730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61764" y="332656"/>
            <a:ext cx="11737304" cy="691480"/>
          </a:xfrm>
        </p:spPr>
        <p:txBody>
          <a:bodyPr>
            <a:normAutofit fontScale="90000"/>
          </a:bodyPr>
          <a:lstStyle/>
          <a:p>
            <a:pPr algn="ctr"/>
            <a:r>
              <a:rPr lang="en-IN" b="1" dirty="0"/>
              <a:t>Conclusion</a:t>
            </a:r>
            <a:endParaRPr lang="en-US" dirty="0"/>
          </a:p>
        </p:txBody>
      </p:sp>
      <p:sp>
        <p:nvSpPr>
          <p:cNvPr id="9" name="Content Placeholder 8"/>
          <p:cNvSpPr>
            <a:spLocks noGrp="1"/>
          </p:cNvSpPr>
          <p:nvPr>
            <p:ph idx="1"/>
          </p:nvPr>
        </p:nvSpPr>
        <p:spPr>
          <a:xfrm>
            <a:off x="261764" y="1196752"/>
            <a:ext cx="11737304" cy="5328592"/>
          </a:xfrm>
        </p:spPr>
        <p:txBody>
          <a:bodyPr>
            <a:normAutofit lnSpcReduction="10000"/>
          </a:bodyPr>
          <a:lstStyle/>
          <a:p>
            <a:pPr marL="45720" indent="0">
              <a:buNone/>
            </a:pPr>
            <a:r>
              <a:rPr lang="en-IN" dirty="0"/>
              <a:t>So now we can answer the questions asked above in the Questions section:</a:t>
            </a:r>
            <a:endParaRPr lang="en-US" dirty="0"/>
          </a:p>
          <a:p>
            <a:pPr marL="45720" indent="0">
              <a:buNone/>
            </a:pPr>
            <a:r>
              <a:rPr lang="en-IN" dirty="0"/>
              <a:t>Answers:</a:t>
            </a:r>
          </a:p>
          <a:p>
            <a:pPr marL="502920" indent="-457200">
              <a:buFont typeface="+mj-lt"/>
              <a:buAutoNum type="arabicPeriod"/>
            </a:pPr>
            <a:r>
              <a:rPr lang="en-IN" dirty="0"/>
              <a:t>The following location in New York City has great Indian restaurants.</a:t>
            </a:r>
          </a:p>
          <a:p>
            <a:pPr marL="502920" indent="-457200">
              <a:buFont typeface="+mj-lt"/>
              <a:buAutoNum type="arabicPeriod"/>
            </a:pPr>
            <a:endParaRPr lang="en-IN" dirty="0"/>
          </a:p>
          <a:p>
            <a:pPr marL="502920" indent="-457200">
              <a:buFont typeface="+mj-lt"/>
              <a:buAutoNum type="arabicPeriod"/>
            </a:pPr>
            <a:endParaRPr lang="en-IN" dirty="0"/>
          </a:p>
          <a:p>
            <a:pPr marL="502920" indent="-457200">
              <a:buFont typeface="+mj-lt"/>
              <a:buAutoNum type="arabicPeriod"/>
            </a:pPr>
            <a:endParaRPr lang="en-IN" dirty="0"/>
          </a:p>
          <a:p>
            <a:pPr marL="502920" indent="-457200">
              <a:buFont typeface="+mj-lt"/>
              <a:buAutoNum type="arabicPeriod"/>
            </a:pPr>
            <a:r>
              <a:rPr lang="en-IN" dirty="0"/>
              <a:t>Astoria (Queens), </a:t>
            </a:r>
            <a:r>
              <a:rPr lang="en-IN" dirty="0" err="1"/>
              <a:t>Blissville</a:t>
            </a:r>
            <a:r>
              <a:rPr lang="en-IN" dirty="0"/>
              <a:t> (Queens), Civic </a:t>
            </a:r>
            <a:r>
              <a:rPr lang="en-IN" dirty="0" err="1"/>
              <a:t>Center</a:t>
            </a:r>
            <a:r>
              <a:rPr lang="en-IN" dirty="0"/>
              <a:t> (Manhattan) are some of the best neighbourhoods for Indian cuisine.</a:t>
            </a:r>
          </a:p>
          <a:p>
            <a:pPr marL="502920" indent="-457200">
              <a:buFont typeface="+mj-lt"/>
              <a:buAutoNum type="arabicPeriod"/>
            </a:pPr>
            <a:r>
              <a:rPr lang="en-IN" dirty="0"/>
              <a:t>Manhattan have potential Indian Restaurant Market.</a:t>
            </a:r>
          </a:p>
          <a:p>
            <a:pPr marL="502920" indent="-457200">
              <a:buFont typeface="+mj-lt"/>
              <a:buAutoNum type="arabicPeriod"/>
            </a:pPr>
            <a:r>
              <a:rPr lang="en-IN" dirty="0"/>
              <a:t>Staten Island ranks last in average rating of Indian Restaurants.</a:t>
            </a:r>
          </a:p>
          <a:p>
            <a:pPr marL="502920" indent="-457200">
              <a:buFont typeface="+mj-lt"/>
              <a:buAutoNum type="arabicPeriod"/>
            </a:pPr>
            <a:r>
              <a:rPr lang="en-IN" dirty="0"/>
              <a:t>Manhattan is the best place to stay if you prefer Indian Cuisine.</a:t>
            </a:r>
          </a:p>
          <a:p>
            <a:pPr marL="274320" lvl="1" indent="0">
              <a:buNone/>
            </a:pPr>
            <a:endParaRPr lang="en-IN" dirty="0"/>
          </a:p>
          <a:p>
            <a:pPr marL="45720" indent="0">
              <a:buNone/>
            </a:pPr>
            <a:endParaRPr lang="en-US" dirty="0"/>
          </a:p>
        </p:txBody>
      </p:sp>
      <p:pic>
        <p:nvPicPr>
          <p:cNvPr id="8" name="Picture 7"/>
          <p:cNvPicPr/>
          <p:nvPr/>
        </p:nvPicPr>
        <p:blipFill rotWithShape="1">
          <a:blip r:embed="rId3"/>
          <a:srcRect r="41869"/>
          <a:stretch/>
        </p:blipFill>
        <p:spPr>
          <a:xfrm>
            <a:off x="981844" y="2564904"/>
            <a:ext cx="4968552" cy="1443852"/>
          </a:xfrm>
          <a:prstGeom prst="rect">
            <a:avLst/>
          </a:prstGeom>
        </p:spPr>
      </p:pic>
    </p:spTree>
    <p:extLst>
      <p:ext uri="{BB962C8B-B14F-4D97-AF65-F5344CB8AC3E}">
        <p14:creationId xmlns:p14="http://schemas.microsoft.com/office/powerpoint/2010/main" val="25539468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TotalTime>
  <Words>652</Words>
  <Application>Microsoft Office PowerPoint</Application>
  <PresentationFormat>Custom</PresentationFormat>
  <Paragraphs>54</Paragraphs>
  <Slides>6</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Century Gothic</vt:lpstr>
      <vt:lpstr>Office Theme</vt:lpstr>
      <vt:lpstr>The Battle of Neighbourhoods</vt:lpstr>
      <vt:lpstr>Introduction: </vt:lpstr>
      <vt:lpstr>Problem:</vt:lpstr>
      <vt:lpstr>Data Section:</vt:lpstr>
      <vt:lpstr>Methodology:</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Battle of Neighbourhoods</dc:title>
  <dc:creator>Prem Shaagar V</dc:creator>
  <cp:lastModifiedBy>Prem Shaagar V</cp:lastModifiedBy>
  <cp:revision>2</cp:revision>
  <dcterms:created xsi:type="dcterms:W3CDTF">2020-06-25T16:31:35Z</dcterms:created>
  <dcterms:modified xsi:type="dcterms:W3CDTF">2020-06-25T16:34:35Z</dcterms:modified>
</cp:coreProperties>
</file>