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556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097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8180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3119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370088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310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7033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7162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367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9944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8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799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165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76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039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Car Selling Data Analysis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BI Project Summary | Dataset from Kaggle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Power BI dashboard analyzes car selling data sourced from Kaggle.</a:t>
            </a:r>
          </a:p>
          <a:p>
            <a:r>
              <a:t>It explores trends based on fuel type, ownership, year, engine capacity, etc.</a:t>
            </a:r>
          </a:p>
          <a:p>
            <a:r>
              <a:t>Objective: To identify insights from car sales and pricing patterns.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🚘 Key Insights (1/3)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Most Expensive Manual Car:</a:t>
            </a:r>
          </a:p>
          <a:p>
            <a:r>
              <a:t>   - Skoda Slavia 1.0 TSI Ambition – ₹13,50,000</a:t>
            </a:r>
          </a:p>
          <a:p>
            <a:r>
              <a:t>• Top 3 Most Expensive Cars:</a:t>
            </a:r>
          </a:p>
          <a:p>
            <a:r>
              <a:t>   - Volvo XC90 T8 Excellence – ₹1 Cr</a:t>
            </a:r>
          </a:p>
          <a:p>
            <a:r>
              <a:t>   - BMW X7 XDrive 30D DPE – ₹72 Lakhs</a:t>
            </a:r>
          </a:p>
          <a:p>
            <a:r>
              <a:t>   - Audi A6 35 TFSI – ₹65.23 Lakhs</a:t>
            </a:r>
          </a:p>
          <a:p>
            <a:r>
              <a:t>• Fuel Type Sales:</a:t>
            </a:r>
          </a:p>
          <a:p>
            <a:r>
              <a:t>   - Diesel: 4,304 cars</a:t>
            </a:r>
          </a:p>
          <a:p>
            <a:r>
              <a:t>   - Petrol: 3,534 cars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🚘 Key Insights (2/3)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• Second Owner Sales:</a:t>
            </a:r>
          </a:p>
          <a:p>
            <a:r>
              <a:t>   - 2,020 units (highest in 2015–2020 group)</a:t>
            </a:r>
          </a:p>
          <a:p>
            <a:r>
              <a:t>• Year Group Avg. Selling Price:</a:t>
            </a:r>
          </a:p>
          <a:p>
            <a:r>
              <a:t>   - 2020+: ₹9.9 Lakhs</a:t>
            </a:r>
          </a:p>
          <a:p>
            <a:r>
              <a:t>   - 2015–2020: ₹9.4 Lakhs</a:t>
            </a:r>
          </a:p>
          <a:p>
            <a:r>
              <a:t>• Highest Sales Segment:</a:t>
            </a:r>
          </a:p>
          <a:p>
            <a:r>
              <a:t>   - First Owner, Diesel, Manual, Individual Seller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🚘 Key Insights (3/3)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Pre-2000 Car Sales:</a:t>
            </a:r>
          </a:p>
          <a:p>
            <a:r>
              <a:t>   - Only 37 cars sold</a:t>
            </a:r>
          </a:p>
          <a:p>
            <a:r>
              <a:t>   - Avg. Price: ₹71,729</a:t>
            </a:r>
          </a:p>
          <a:p>
            <a:r>
              <a:t>• Most Common Price Range:</a:t>
            </a:r>
          </a:p>
          <a:p>
            <a:r>
              <a:t>   - Below ₹5 Lakhs → 4,260 cars sold</a:t>
            </a:r>
          </a:p>
          <a:p>
            <a:r>
              <a:t>• Best Engine Group (Sales):</a:t>
            </a:r>
          </a:p>
          <a:p>
            <a:r>
              <a:t>   - 1000–2000 CC → 5,400 cars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 Tools &amp;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Tools Used:</a:t>
            </a:r>
          </a:p>
          <a:p>
            <a:r>
              <a:t>   - Power BI for Visualization</a:t>
            </a:r>
          </a:p>
          <a:p>
            <a:r>
              <a:t>   - Kaggle for Dataset</a:t>
            </a:r>
          </a:p>
          <a:p>
            <a:r>
              <a:t>• Dataset Includes:</a:t>
            </a:r>
          </a:p>
          <a:p>
            <a:r>
              <a:t>   - Car model, price, year, fuel type, owner type, engine size,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dashboard helps in:</a:t>
            </a:r>
          </a:p>
          <a:p>
            <a:r>
              <a:t>• Understanding car pricing &amp; buyer preferences</a:t>
            </a:r>
          </a:p>
          <a:p>
            <a:r>
              <a:t>• Analyzing trends in fuel type and engine size</a:t>
            </a:r>
          </a:p>
          <a:p>
            <a:r>
              <a:t>• Targeting segments in second-hand car market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</TotalTime>
  <Words>322</Words>
  <Application>Microsoft Office PowerPoint</Application>
  <PresentationFormat>On-screen Show (4:3)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Car Selling Data Analysis Dashboard</vt:lpstr>
      <vt:lpstr>📊 Project Overview</vt:lpstr>
      <vt:lpstr>🚘 Key Insights (1/3)</vt:lpstr>
      <vt:lpstr>🚘 Key Insights (2/3)</vt:lpstr>
      <vt:lpstr>🚘 Key Insights (3/3)</vt:lpstr>
      <vt:lpstr>🛠 Tools &amp; Dataset</vt:lpstr>
      <vt:lpstr>🎯 Use Case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Prem Shankar Saini</cp:lastModifiedBy>
  <cp:revision>2</cp:revision>
  <dcterms:created xsi:type="dcterms:W3CDTF">2013-01-27T09:14:16Z</dcterms:created>
  <dcterms:modified xsi:type="dcterms:W3CDTF">2025-08-07T12:18:14Z</dcterms:modified>
  <cp:category/>
</cp:coreProperties>
</file>