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8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54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318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83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04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89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9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5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4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0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2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1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7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7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56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 </a:t>
            </a:r>
            <a:r>
              <a:rPr lang="en-IN" b="1" dirty="0"/>
              <a:t>Project: Sales Data Analysis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b="1" i="1" dirty="0"/>
              <a:t>Key Insights and Findings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involves analyzing sales data to uncover patterns and insights about customer behavior, geographical performance, and product preferences.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Audience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analysis identifies a specific segment of buyers (married women, aged 26-35, working in IT, Healthcare, and Aviation) who show a higher likelihood of purchasing certain products.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Geographical Hotspots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States like UP, Maharashtra, and Karnataka emerge as strong markets, indicating these regions are likely to drive more sales, particularly in the targeted product categories.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analysis suggests that Food, Clothing, and Electronics are the top categories driving revenue. This insight can inform future inventory, marketing, and promotional strategies.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sales data analysis provides actionable insights into the key target audience, top-performing regions, and product categories. These insights will help inform business strategies for growth.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</TotalTime>
  <Words>165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</vt:lpstr>
      <vt:lpstr>Vapor Trail</vt:lpstr>
      <vt:lpstr> Project: Sales Data Analysis</vt:lpstr>
      <vt:lpstr>Introduction</vt:lpstr>
      <vt:lpstr>Target Audience Identification</vt:lpstr>
      <vt:lpstr>Geographical Hotspots</vt:lpstr>
      <vt:lpstr>Product Preferences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Prem Shankar Saini</cp:lastModifiedBy>
  <cp:revision>2</cp:revision>
  <dcterms:created xsi:type="dcterms:W3CDTF">2013-01-27T09:14:16Z</dcterms:created>
  <dcterms:modified xsi:type="dcterms:W3CDTF">2024-10-16T17:53:12Z</dcterms:modified>
  <cp:category/>
</cp:coreProperties>
</file>