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7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3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95536" y="1403484"/>
            <a:ext cx="8712968" cy="5121860"/>
            <a:chOff x="395536" y="1403484"/>
            <a:chExt cx="8712968" cy="5121860"/>
          </a:xfrm>
        </p:grpSpPr>
        <p:cxnSp>
          <p:nvCxnSpPr>
            <p:cNvPr id="3" name="直線單箭頭接點 2"/>
            <p:cNvCxnSpPr>
              <a:endCxn id="63" idx="1"/>
            </p:cNvCxnSpPr>
            <p:nvPr/>
          </p:nvCxnSpPr>
          <p:spPr>
            <a:xfrm flipV="1">
              <a:off x="467544" y="6133946"/>
              <a:ext cx="7776864" cy="31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539552" y="1716487"/>
              <a:ext cx="0" cy="45208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763688" y="2204864"/>
              <a:ext cx="0" cy="396044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3204642" y="2204864"/>
              <a:ext cx="0" cy="396044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7884368" y="2204864"/>
              <a:ext cx="0" cy="396044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4860032" y="2204864"/>
              <a:ext cx="0" cy="396044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539552" y="2564904"/>
              <a:ext cx="6408712" cy="0"/>
            </a:xfrm>
            <a:prstGeom prst="line">
              <a:avLst/>
            </a:prstGeom>
            <a:ln w="31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 flipV="1">
              <a:off x="539552" y="2564904"/>
              <a:ext cx="1224136" cy="342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1763688" y="2568332"/>
              <a:ext cx="1440954" cy="251685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3203848" y="5085184"/>
              <a:ext cx="1656184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4860032" y="2568332"/>
              <a:ext cx="1512168" cy="251685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372200" y="2568332"/>
              <a:ext cx="151216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372200" y="2204864"/>
              <a:ext cx="0" cy="396044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1763688" y="5949280"/>
              <a:ext cx="144016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3208804" y="5949280"/>
              <a:ext cx="165122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4855076" y="5949280"/>
              <a:ext cx="1517124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372200" y="5949280"/>
              <a:ext cx="151216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>
              <a:off x="1763688" y="2204864"/>
              <a:ext cx="612068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/>
            <p:cNvSpPr txBox="1"/>
            <p:nvPr/>
          </p:nvSpPr>
          <p:spPr>
            <a:xfrm>
              <a:off x="395536" y="140348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244408" y="594928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547664" y="61560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2987824" y="61560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4644008" y="61560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156176" y="61560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6732240" y="615601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TW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827584" y="2583639"/>
              <a:ext cx="0" cy="3550307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827584" y="4174126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Stroke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871700" y="5517232"/>
              <a:ext cx="126014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Rising Time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455876" y="5517232"/>
              <a:ext cx="126014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Time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932040" y="5538718"/>
              <a:ext cx="13861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Falling</a:t>
              </a:r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Time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551860" y="5538718"/>
              <a:ext cx="118849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Delay Time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139952" y="1794302"/>
              <a:ext cx="13861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Cycle</a:t>
              </a:r>
              <a:r>
                <a:rPr lang="en-US" altLang="zh-TW" sz="1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Time</a:t>
              </a:r>
              <a:endPara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59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</Words>
  <Application>Microsoft Office PowerPoint</Application>
  <PresentationFormat>如螢幕大小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420</dc:creator>
  <cp:lastModifiedBy>420</cp:lastModifiedBy>
  <cp:revision>10</cp:revision>
  <dcterms:created xsi:type="dcterms:W3CDTF">2017-04-13T06:00:41Z</dcterms:created>
  <dcterms:modified xsi:type="dcterms:W3CDTF">2017-04-13T08:28:03Z</dcterms:modified>
</cp:coreProperties>
</file>