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8" r:id="rId9"/>
    <p:sldId id="264" r:id="rId10"/>
    <p:sldId id="266" r:id="rId11"/>
    <p:sldId id="267" r:id="rId12"/>
    <p:sldId id="279" r:id="rId13"/>
    <p:sldId id="269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559D-CF90-4001-8769-A9EAFABF700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33D-EC30-4A1F-B8F7-ADA2105C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2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559D-CF90-4001-8769-A9EAFABF700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33D-EC30-4A1F-B8F7-ADA2105C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21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559D-CF90-4001-8769-A9EAFABF700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33D-EC30-4A1F-B8F7-ADA2105C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7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559D-CF90-4001-8769-A9EAFABF700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33D-EC30-4A1F-B8F7-ADA2105C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47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559D-CF90-4001-8769-A9EAFABF700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33D-EC30-4A1F-B8F7-ADA2105C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445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559D-CF90-4001-8769-A9EAFABF700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33D-EC30-4A1F-B8F7-ADA2105C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636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559D-CF90-4001-8769-A9EAFABF700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33D-EC30-4A1F-B8F7-ADA2105C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2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559D-CF90-4001-8769-A9EAFABF700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33D-EC30-4A1F-B8F7-ADA2105C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024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559D-CF90-4001-8769-A9EAFABF700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33D-EC30-4A1F-B8F7-ADA2105C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711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8D0D-87DC-4845-B2B4-62F08079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F8677-0CA5-440D-94F1-9C70291AF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EDA28-333B-44ED-A482-28AB0BAD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559D-CF90-4001-8769-A9EAFABF700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0FC15-E392-4F69-84C0-9C376969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0F173-713B-44AF-BC2F-513B6E01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33D-EC30-4A1F-B8F7-ADA2105C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5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559D-CF90-4001-8769-A9EAFABF700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16DF33D-EC30-4A1F-B8F7-ADA2105C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73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559D-CF90-4001-8769-A9EAFABF700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33D-EC30-4A1F-B8F7-ADA2105C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31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559D-CF90-4001-8769-A9EAFABF700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33D-EC30-4A1F-B8F7-ADA2105C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90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559D-CF90-4001-8769-A9EAFABF700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33D-EC30-4A1F-B8F7-ADA2105C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10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559D-CF90-4001-8769-A9EAFABF700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33D-EC30-4A1F-B8F7-ADA2105C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94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559D-CF90-4001-8769-A9EAFABF700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33D-EC30-4A1F-B8F7-ADA2105C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41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559D-CF90-4001-8769-A9EAFABF700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33D-EC30-4A1F-B8F7-ADA2105C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00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B559D-CF90-4001-8769-A9EAFABF700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DF33D-EC30-4A1F-B8F7-ADA2105C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01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0B559D-CF90-4001-8769-A9EAFABF700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6DF33D-EC30-4A1F-B8F7-ADA2105C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65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2204050200143@silveroakuni.ac.in?subject=Food%20Ordering%20Kios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7" Type="http://schemas.openxmlformats.org/officeDocument/2006/relationships/hyperlink" Target="https://www.javatpoint.com/python-tkinter" TargetMode="External"/><Relationship Id="rId2" Type="http://schemas.openxmlformats.org/officeDocument/2006/relationships/hyperlink" Target="https://docs.python.org/3/library/tkinter.html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www.w3schools.in/python/gui-programming" TargetMode="External"/><Relationship Id="rId4" Type="http://schemas.openxmlformats.org/officeDocument/2006/relationships/hyperlink" Target="https://www.geeksforgeeks.org/python-gui-tkinter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0466-31F2-401A-B66A-C37C1AD74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Food Ordering Kiosk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39102-C1F1-4EE8-99C7-C85BC030D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Presented by: Rajvansh Manav</a:t>
            </a:r>
          </a:p>
          <a:p>
            <a:r>
              <a:rPr lang="en-US" dirty="0"/>
              <a:t>Enrollment No: 2204050200143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2204050200143@silveroakuni.ac.in</a:t>
            </a:r>
            <a:endParaRPr lang="en-US" dirty="0"/>
          </a:p>
          <a:p>
            <a:r>
              <a:rPr lang="en-US" dirty="0"/>
              <a:t>Industry: IMSCIT-B 5</a:t>
            </a:r>
            <a:r>
              <a:rPr lang="en-US" baseline="30000" dirty="0"/>
              <a:t>th</a:t>
            </a:r>
            <a:r>
              <a:rPr lang="en-US" dirty="0"/>
              <a:t> Sem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50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DB06-6EFA-4E19-8E49-8D685E71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9B0A7-6FF3-4084-8654-3792AFB7D033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6866" y="2743199"/>
            <a:ext cx="975360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02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551D-E949-451D-9BFA-ABF1FDD0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4B087-B999-41E3-BF3A-1C9F6F61BF8E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9044" y="1925052"/>
            <a:ext cx="5757044" cy="47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5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551D-E949-451D-9BFA-ABF1FDD0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4B087-B999-41E3-BF3A-1C9F6F61BF8E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8802" y="1925052"/>
            <a:ext cx="5337527" cy="47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98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5465-C524-4BC0-9E75-4BB1C89E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E-R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CC70A-D641-4AE3-BBF3-6F8E345B71B3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4884" y="1944252"/>
            <a:ext cx="6142746" cy="469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C9FF-C542-4453-AE8E-09A56E9B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D4943-3651-4ABB-ACCB-C4A7B3653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food ordering kiosk automates the entire ordering process, improving efficiency and reducing human error. It allows customers to browse menus, customize orders, and receive printed receipts.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356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1B6E-06C9-43F8-9DE1-93802244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Expected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9A862-FFCF-40FD-8861-77CC9CD46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Faster order processing, enhanced customer experience, reduced errors, lower staffing needs, and scalability for different restaurant sizes.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63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99B9-F65B-43F8-A840-F8885694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50AB6-F730-436B-BC72-6090FA405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Expanding customization options, multi-language support, integration with inventory systems, and potential expansion to other industries and locations.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20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19E1-A1B0-4AA4-9090-0B030992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70FCC-1281-4038-B93C-09BD1B6B0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Documentation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https://docs.python.org/3/library/tkinter.html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Official Documentation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https://docs.python.org/3/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GeeksforGeeks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Introduction to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https://www.geeksforgeeks.org/python-gui-tkinter/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W3Schools – Python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Tutorial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https://www.w3schools.in/python/gui-programming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 Overflow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https://stackoverflow.com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troubleshooting and community-driven solutions.</a:t>
            </a:r>
          </a:p>
          <a:p>
            <a:r>
              <a:rPr lang="en-IN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JavaTpoint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Python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Tkinter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https://www.javatpoint.com/python-tkinter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66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DC28-2806-4519-9721-55E6C7EC5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004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B370-D1AB-46BE-9A7B-B856DDEF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B52EF-4E31-4C8F-BCEC-9DB4FE1E4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Traditional food ordering systems often face inefficiencies like long wait times, human errors, and limited customization. A self-service, automated solution can help resolve these issues and enhance the customer experience.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9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00D7-74B5-4DBE-AAF5-9F6DB856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Need of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44348-7D71-4287-9C0D-372BF1956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project addresses the growing demand for automated food ordering solutions that reduce human intervention, improve efficiency, and enhance customer satisfaction.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36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A75F-225D-474E-99DC-7C778D4C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Functional and Non-Functional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3AC04-0CA5-4893-9C9C-50758C1FC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 Dependencies: Menu browsing, order customization, receipt printing, and order tracking.</a:t>
            </a:r>
          </a:p>
          <a:p>
            <a:r>
              <a:rPr lang="en-US" dirty="0"/>
              <a:t>Non-Functional Dependencies: Performance, reliability, usability, security, and scalability.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84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2E48-732B-4048-8ED9-F01E879D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Time Duration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A08AC-DED1-468D-8D04-6750F80B2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891" y="2628899"/>
            <a:ext cx="2352399" cy="3124201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</a:rPr>
              <a:t>Phase 2: Development (3 Weeks) 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</a:rPr>
              <a:t>Week 1-2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Set up development environment, implement basic GUI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</a:rPr>
              <a:t>Week 3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Integrate menu browsing and order customization features </a:t>
            </a:r>
          </a:p>
          <a:p>
            <a:pPr marL="0" indent="0">
              <a:buNone/>
            </a:pPr>
            <a:endParaRPr lang="en-IN" sz="18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8A13631-E29C-4164-9ADB-6A1989F1A671}"/>
              </a:ext>
            </a:extLst>
          </p:cNvPr>
          <p:cNvSpPr txBox="1">
            <a:spLocks/>
          </p:cNvSpPr>
          <p:nvPr/>
        </p:nvSpPr>
        <p:spPr>
          <a:xfrm>
            <a:off x="1363333" y="2628899"/>
            <a:ext cx="235239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</a:rPr>
              <a:t>Phase 1: Planning and Design (2 Weeks) 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Define project scope and objectives </a:t>
            </a:r>
          </a:p>
          <a:p>
            <a:r>
              <a:rPr lang="en-IN" sz="1800" dirty="0">
                <a:solidFill>
                  <a:srgbClr val="000000"/>
                </a:solidFill>
              </a:rPr>
              <a:t>Gather requirements (hardware, software)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Design the system architecture and GUI layout 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3B0145C-38C4-4969-841B-C64E5E7EF55F}"/>
              </a:ext>
            </a:extLst>
          </p:cNvPr>
          <p:cNvSpPr txBox="1">
            <a:spLocks/>
          </p:cNvSpPr>
          <p:nvPr/>
        </p:nvSpPr>
        <p:spPr>
          <a:xfrm>
            <a:off x="8877248" y="1960775"/>
            <a:ext cx="2557465" cy="3792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>
                <a:solidFill>
                  <a:srgbClr val="000000"/>
                </a:solidFill>
              </a:rPr>
              <a:t>Phase 4: Deployment and Maintenance (2 Weeks) </a:t>
            </a:r>
            <a:endParaRPr lang="en-US" sz="1700" dirty="0">
              <a:solidFill>
                <a:srgbClr val="000000"/>
              </a:solidFill>
            </a:endParaRPr>
          </a:p>
          <a:p>
            <a:r>
              <a:rPr lang="en-US" sz="1700" dirty="0">
                <a:solidFill>
                  <a:srgbClr val="000000"/>
                </a:solidFill>
              </a:rPr>
              <a:t>Install the kiosk hardware and software in a test environment </a:t>
            </a:r>
          </a:p>
          <a:p>
            <a:r>
              <a:rPr lang="en-IN" sz="1700" dirty="0">
                <a:solidFill>
                  <a:srgbClr val="000000"/>
                </a:solidFill>
              </a:rPr>
              <a:t>Train staff (if needed) </a:t>
            </a:r>
          </a:p>
          <a:p>
            <a:r>
              <a:rPr lang="en-US" sz="1700" dirty="0">
                <a:solidFill>
                  <a:srgbClr val="000000"/>
                </a:solidFill>
              </a:rPr>
              <a:t>Monitor performance and make adjustments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2B11E43-5B65-4AD0-9966-6EC786C264D8}"/>
              </a:ext>
            </a:extLst>
          </p:cNvPr>
          <p:cNvSpPr txBox="1">
            <a:spLocks/>
          </p:cNvSpPr>
          <p:nvPr/>
        </p:nvSpPr>
        <p:spPr>
          <a:xfrm>
            <a:off x="6372690" y="2628899"/>
            <a:ext cx="235239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</a:rPr>
              <a:t>Phase 3: Testing and Debugging (2 Weeks) 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Test the system for bugs and errors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Validate functionality (menu browsing, receipt forwarding)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Conduct usability testing with real users </a:t>
            </a:r>
          </a:p>
          <a:p>
            <a:endParaRPr lang="en-IN" sz="180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F9460-ABA9-4AAD-A88E-C698AA291DB3}"/>
              </a:ext>
            </a:extLst>
          </p:cNvPr>
          <p:cNvSpPr txBox="1"/>
          <p:nvPr/>
        </p:nvSpPr>
        <p:spPr>
          <a:xfrm>
            <a:off x="3384223" y="5943600"/>
            <a:ext cx="576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>
                <a:solidFill>
                  <a:srgbClr val="000000"/>
                </a:solidFill>
              </a:rPr>
              <a:t>Total Duration</a:t>
            </a:r>
            <a:r>
              <a:rPr lang="en-IN" sz="1800" dirty="0">
                <a:solidFill>
                  <a:srgbClr val="000000"/>
                </a:solidFill>
              </a:rPr>
              <a:t>: 9 weeks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54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837E-FB71-45FF-A8C2-D97C8828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3EAE9-72BF-4B8D-A0E0-768261F35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0" y="2187019"/>
            <a:ext cx="10018713" cy="3604182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Programming Language</a:t>
            </a:r>
            <a:r>
              <a:rPr lang="en-IN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/>
              <a:t>Python</a:t>
            </a:r>
            <a:r>
              <a:rPr lang="en-IN" dirty="0"/>
              <a:t>: Used for developing the kiosk’s functionality and GUI.</a:t>
            </a:r>
          </a:p>
          <a:p>
            <a:r>
              <a:rPr lang="en-IN" b="1" dirty="0"/>
              <a:t>GUI Framework</a:t>
            </a:r>
            <a:r>
              <a:rPr lang="en-IN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 err="1"/>
              <a:t>Tkinter</a:t>
            </a:r>
            <a:r>
              <a:rPr lang="en-IN" dirty="0"/>
              <a:t>: For creating an interactive, user-friendly interface.</a:t>
            </a:r>
          </a:p>
          <a:p>
            <a:r>
              <a:rPr lang="en-IN" b="1" dirty="0"/>
              <a:t>Hardware Integration</a:t>
            </a:r>
            <a:r>
              <a:rPr lang="en-IN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/>
              <a:t>Touchscreen</a:t>
            </a:r>
            <a:r>
              <a:rPr lang="en-IN" dirty="0"/>
              <a:t>: Enables smooth user interaction.</a:t>
            </a:r>
          </a:p>
          <a:p>
            <a:r>
              <a:rPr lang="en-IN" b="1" dirty="0"/>
              <a:t>Operating System</a:t>
            </a:r>
            <a:r>
              <a:rPr lang="en-IN" dirty="0"/>
              <a:t>: </a:t>
            </a:r>
          </a:p>
          <a:p>
            <a:pPr lvl="1"/>
            <a:r>
              <a:rPr lang="en-IN" b="1" dirty="0"/>
              <a:t>Linux or Windows</a:t>
            </a:r>
            <a:r>
              <a:rPr lang="en-IN" dirty="0"/>
              <a:t>: Ensures application stability and compatibility.</a:t>
            </a:r>
          </a:p>
          <a:p>
            <a:r>
              <a:rPr lang="en-IN" b="1" dirty="0"/>
              <a:t>External Libraries</a:t>
            </a:r>
            <a:r>
              <a:rPr lang="en-IN" dirty="0"/>
              <a:t>: </a:t>
            </a:r>
            <a:r>
              <a:rPr lang="en-US" dirty="0"/>
              <a:t>Additional Python libraries for enhanced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40679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827E-4017-457D-9A07-F1E39F07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System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AC944-889C-4B16-AFDE-05689F1B5280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6167" y="2089150"/>
            <a:ext cx="5715000" cy="408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0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827E-4017-457D-9A07-F1E39F07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AC944-889C-4B16-AFDE-05689F1B5280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5877" y="2438399"/>
            <a:ext cx="6935580" cy="355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EAD2-213C-45D5-B2E8-95CE5EFF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A617A-8E9D-4074-A277-3931A6FBA8DC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93266" y="2438399"/>
            <a:ext cx="7400802" cy="37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64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71</TotalTime>
  <Words>514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Corbel</vt:lpstr>
      <vt:lpstr>Symbol</vt:lpstr>
      <vt:lpstr>Times New Roman</vt:lpstr>
      <vt:lpstr>Parallax</vt:lpstr>
      <vt:lpstr>Food Ordering Kiosk</vt:lpstr>
      <vt:lpstr>Problem Definition</vt:lpstr>
      <vt:lpstr>Need of Project</vt:lpstr>
      <vt:lpstr>Functional and Non-Functional Dependencies</vt:lpstr>
      <vt:lpstr>Time Duration</vt:lpstr>
      <vt:lpstr>Technology Used</vt:lpstr>
      <vt:lpstr>System Flow Diagram</vt:lpstr>
      <vt:lpstr>Data Flow Diagram</vt:lpstr>
      <vt:lpstr>Use Case Diagram</vt:lpstr>
      <vt:lpstr>Activity Diagram</vt:lpstr>
      <vt:lpstr>Sequence Diagram</vt:lpstr>
      <vt:lpstr>Class Diagram</vt:lpstr>
      <vt:lpstr>E-R Diagram</vt:lpstr>
      <vt:lpstr>Application</vt:lpstr>
      <vt:lpstr>Expected Outcomes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Ordering Kiosk</dc:title>
  <dc:creator>Manav Rajvansh</dc:creator>
  <cp:lastModifiedBy>Manav Rajvansh</cp:lastModifiedBy>
  <cp:revision>11</cp:revision>
  <dcterms:created xsi:type="dcterms:W3CDTF">2024-10-01T07:19:35Z</dcterms:created>
  <dcterms:modified xsi:type="dcterms:W3CDTF">2024-10-01T08:31:16Z</dcterms:modified>
</cp:coreProperties>
</file>