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3716000" cy="73152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4" name="PlaceHolder 2"/>
          <p:cNvSpPr>
            <a:spLocks noGrp="1"/>
          </p:cNvSpPr>
          <p:nvPr>
            <p:ph type="body"/>
          </p:nvPr>
        </p:nvSpPr>
        <p:spPr>
          <a:xfrm>
            <a:off x="2153520" y="1544400"/>
            <a:ext cx="1124676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35" name="PlaceHolder 3"/>
          <p:cNvSpPr>
            <a:spLocks noGrp="1"/>
          </p:cNvSpPr>
          <p:nvPr>
            <p:ph type="body"/>
          </p:nvPr>
        </p:nvSpPr>
        <p:spPr>
          <a:xfrm>
            <a:off x="2153520" y="4219200"/>
            <a:ext cx="1124676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7" name="PlaceHolder 2"/>
          <p:cNvSpPr>
            <a:spLocks noGrp="1"/>
          </p:cNvSpPr>
          <p:nvPr>
            <p:ph type="body"/>
          </p:nvPr>
        </p:nvSpPr>
        <p:spPr>
          <a:xfrm>
            <a:off x="215352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38" name="PlaceHolder 3"/>
          <p:cNvSpPr>
            <a:spLocks noGrp="1"/>
          </p:cNvSpPr>
          <p:nvPr>
            <p:ph type="body"/>
          </p:nvPr>
        </p:nvSpPr>
        <p:spPr>
          <a:xfrm>
            <a:off x="791640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39" name="PlaceHolder 4"/>
          <p:cNvSpPr>
            <a:spLocks noGrp="1"/>
          </p:cNvSpPr>
          <p:nvPr>
            <p:ph type="body"/>
          </p:nvPr>
        </p:nvSpPr>
        <p:spPr>
          <a:xfrm>
            <a:off x="791640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40" name="PlaceHolder 5"/>
          <p:cNvSpPr>
            <a:spLocks noGrp="1"/>
          </p:cNvSpPr>
          <p:nvPr>
            <p:ph type="body"/>
          </p:nvPr>
        </p:nvSpPr>
        <p:spPr>
          <a:xfrm>
            <a:off x="215352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2" name="PlaceHolder 2"/>
          <p:cNvSpPr>
            <a:spLocks noGrp="1"/>
          </p:cNvSpPr>
          <p:nvPr>
            <p:ph type="body"/>
          </p:nvPr>
        </p:nvSpPr>
        <p:spPr>
          <a:xfrm>
            <a:off x="2153520" y="1544400"/>
            <a:ext cx="1124676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43" name="PlaceHolder 3"/>
          <p:cNvSpPr>
            <a:spLocks noGrp="1"/>
          </p:cNvSpPr>
          <p:nvPr>
            <p:ph type="body"/>
          </p:nvPr>
        </p:nvSpPr>
        <p:spPr>
          <a:xfrm>
            <a:off x="2153520" y="1544400"/>
            <a:ext cx="1124676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pic>
        <p:nvPicPr>
          <p:cNvPr id="44" name="" descr=""/>
          <p:cNvPicPr/>
          <p:nvPr/>
        </p:nvPicPr>
        <p:blipFill>
          <a:blip r:embed="rId2"/>
          <a:stretch/>
        </p:blipFill>
        <p:spPr>
          <a:xfrm>
            <a:off x="4568040" y="1544040"/>
            <a:ext cx="6417360" cy="5120280"/>
          </a:xfrm>
          <a:prstGeom prst="rect">
            <a:avLst/>
          </a:prstGeom>
          <a:ln>
            <a:noFill/>
          </a:ln>
        </p:spPr>
      </p:pic>
      <p:pic>
        <p:nvPicPr>
          <p:cNvPr id="45" name="" descr=""/>
          <p:cNvPicPr/>
          <p:nvPr/>
        </p:nvPicPr>
        <p:blipFill>
          <a:blip r:embed="rId3"/>
          <a:stretch/>
        </p:blipFill>
        <p:spPr>
          <a:xfrm>
            <a:off x="4568040" y="1544040"/>
            <a:ext cx="6417360" cy="5120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7" name="PlaceHolder 2"/>
          <p:cNvSpPr>
            <a:spLocks noGrp="1"/>
          </p:cNvSpPr>
          <p:nvPr>
            <p:ph type="subTitle"/>
          </p:nvPr>
        </p:nvSpPr>
        <p:spPr>
          <a:xfrm>
            <a:off x="2153520" y="1544400"/>
            <a:ext cx="11246760" cy="512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9" name="PlaceHolder 2"/>
          <p:cNvSpPr>
            <a:spLocks noGrp="1"/>
          </p:cNvSpPr>
          <p:nvPr>
            <p:ph type="body"/>
          </p:nvPr>
        </p:nvSpPr>
        <p:spPr>
          <a:xfrm>
            <a:off x="2153520" y="1544400"/>
            <a:ext cx="1124676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1" name="PlaceHolder 2"/>
          <p:cNvSpPr>
            <a:spLocks noGrp="1"/>
          </p:cNvSpPr>
          <p:nvPr>
            <p:ph type="body"/>
          </p:nvPr>
        </p:nvSpPr>
        <p:spPr>
          <a:xfrm>
            <a:off x="215352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62" name="PlaceHolder 3"/>
          <p:cNvSpPr>
            <a:spLocks noGrp="1"/>
          </p:cNvSpPr>
          <p:nvPr>
            <p:ph type="body"/>
          </p:nvPr>
        </p:nvSpPr>
        <p:spPr>
          <a:xfrm>
            <a:off x="791640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2153520" y="293040"/>
            <a:ext cx="11246760" cy="5651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6" name="PlaceHolder 2"/>
          <p:cNvSpPr>
            <a:spLocks noGrp="1"/>
          </p:cNvSpPr>
          <p:nvPr>
            <p:ph type="body"/>
          </p:nvPr>
        </p:nvSpPr>
        <p:spPr>
          <a:xfrm>
            <a:off x="215352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67" name="PlaceHolder 3"/>
          <p:cNvSpPr>
            <a:spLocks noGrp="1"/>
          </p:cNvSpPr>
          <p:nvPr>
            <p:ph type="body"/>
          </p:nvPr>
        </p:nvSpPr>
        <p:spPr>
          <a:xfrm>
            <a:off x="215352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68" name="PlaceHolder 4"/>
          <p:cNvSpPr>
            <a:spLocks noGrp="1"/>
          </p:cNvSpPr>
          <p:nvPr>
            <p:ph type="body"/>
          </p:nvPr>
        </p:nvSpPr>
        <p:spPr>
          <a:xfrm>
            <a:off x="791640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 name="PlaceHolder 2"/>
          <p:cNvSpPr>
            <a:spLocks noGrp="1"/>
          </p:cNvSpPr>
          <p:nvPr>
            <p:ph type="subTitle"/>
          </p:nvPr>
        </p:nvSpPr>
        <p:spPr>
          <a:xfrm>
            <a:off x="2153520" y="1544400"/>
            <a:ext cx="11246760" cy="512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0" name="PlaceHolder 2"/>
          <p:cNvSpPr>
            <a:spLocks noGrp="1"/>
          </p:cNvSpPr>
          <p:nvPr>
            <p:ph type="body"/>
          </p:nvPr>
        </p:nvSpPr>
        <p:spPr>
          <a:xfrm>
            <a:off x="215352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71" name="PlaceHolder 3"/>
          <p:cNvSpPr>
            <a:spLocks noGrp="1"/>
          </p:cNvSpPr>
          <p:nvPr>
            <p:ph type="body"/>
          </p:nvPr>
        </p:nvSpPr>
        <p:spPr>
          <a:xfrm>
            <a:off x="791640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72" name="PlaceHolder 4"/>
          <p:cNvSpPr>
            <a:spLocks noGrp="1"/>
          </p:cNvSpPr>
          <p:nvPr>
            <p:ph type="body"/>
          </p:nvPr>
        </p:nvSpPr>
        <p:spPr>
          <a:xfrm>
            <a:off x="791640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4" name="PlaceHolder 2"/>
          <p:cNvSpPr>
            <a:spLocks noGrp="1"/>
          </p:cNvSpPr>
          <p:nvPr>
            <p:ph type="body"/>
          </p:nvPr>
        </p:nvSpPr>
        <p:spPr>
          <a:xfrm>
            <a:off x="215352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75" name="PlaceHolder 3"/>
          <p:cNvSpPr>
            <a:spLocks noGrp="1"/>
          </p:cNvSpPr>
          <p:nvPr>
            <p:ph type="body"/>
          </p:nvPr>
        </p:nvSpPr>
        <p:spPr>
          <a:xfrm>
            <a:off x="791640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76" name="PlaceHolder 4"/>
          <p:cNvSpPr>
            <a:spLocks noGrp="1"/>
          </p:cNvSpPr>
          <p:nvPr>
            <p:ph type="body"/>
          </p:nvPr>
        </p:nvSpPr>
        <p:spPr>
          <a:xfrm>
            <a:off x="2153520" y="4219200"/>
            <a:ext cx="1124676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8" name="PlaceHolder 2"/>
          <p:cNvSpPr>
            <a:spLocks noGrp="1"/>
          </p:cNvSpPr>
          <p:nvPr>
            <p:ph type="body"/>
          </p:nvPr>
        </p:nvSpPr>
        <p:spPr>
          <a:xfrm>
            <a:off x="2153520" y="1544400"/>
            <a:ext cx="1124676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79" name="PlaceHolder 3"/>
          <p:cNvSpPr>
            <a:spLocks noGrp="1"/>
          </p:cNvSpPr>
          <p:nvPr>
            <p:ph type="body"/>
          </p:nvPr>
        </p:nvSpPr>
        <p:spPr>
          <a:xfrm>
            <a:off x="2153520" y="4219200"/>
            <a:ext cx="1124676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1" name="PlaceHolder 2"/>
          <p:cNvSpPr>
            <a:spLocks noGrp="1"/>
          </p:cNvSpPr>
          <p:nvPr>
            <p:ph type="body"/>
          </p:nvPr>
        </p:nvSpPr>
        <p:spPr>
          <a:xfrm>
            <a:off x="215352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82" name="PlaceHolder 3"/>
          <p:cNvSpPr>
            <a:spLocks noGrp="1"/>
          </p:cNvSpPr>
          <p:nvPr>
            <p:ph type="body"/>
          </p:nvPr>
        </p:nvSpPr>
        <p:spPr>
          <a:xfrm>
            <a:off x="791640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83" name="PlaceHolder 4"/>
          <p:cNvSpPr>
            <a:spLocks noGrp="1"/>
          </p:cNvSpPr>
          <p:nvPr>
            <p:ph type="body"/>
          </p:nvPr>
        </p:nvSpPr>
        <p:spPr>
          <a:xfrm>
            <a:off x="791640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84" name="PlaceHolder 5"/>
          <p:cNvSpPr>
            <a:spLocks noGrp="1"/>
          </p:cNvSpPr>
          <p:nvPr>
            <p:ph type="body"/>
          </p:nvPr>
        </p:nvSpPr>
        <p:spPr>
          <a:xfrm>
            <a:off x="215352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6" name="PlaceHolder 2"/>
          <p:cNvSpPr>
            <a:spLocks noGrp="1"/>
          </p:cNvSpPr>
          <p:nvPr>
            <p:ph type="body"/>
          </p:nvPr>
        </p:nvSpPr>
        <p:spPr>
          <a:xfrm>
            <a:off x="2153520" y="1544400"/>
            <a:ext cx="1124676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87" name="PlaceHolder 3"/>
          <p:cNvSpPr>
            <a:spLocks noGrp="1"/>
          </p:cNvSpPr>
          <p:nvPr>
            <p:ph type="body"/>
          </p:nvPr>
        </p:nvSpPr>
        <p:spPr>
          <a:xfrm>
            <a:off x="2153520" y="1544400"/>
            <a:ext cx="1124676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pic>
        <p:nvPicPr>
          <p:cNvPr id="88" name="" descr=""/>
          <p:cNvPicPr/>
          <p:nvPr/>
        </p:nvPicPr>
        <p:blipFill>
          <a:blip r:embed="rId2"/>
          <a:stretch/>
        </p:blipFill>
        <p:spPr>
          <a:xfrm>
            <a:off x="4568040" y="1544040"/>
            <a:ext cx="6417360" cy="5120280"/>
          </a:xfrm>
          <a:prstGeom prst="rect">
            <a:avLst/>
          </a:prstGeom>
          <a:ln>
            <a:noFill/>
          </a:ln>
        </p:spPr>
      </p:pic>
      <p:pic>
        <p:nvPicPr>
          <p:cNvPr id="89" name="" descr=""/>
          <p:cNvPicPr/>
          <p:nvPr/>
        </p:nvPicPr>
        <p:blipFill>
          <a:blip r:embed="rId3"/>
          <a:stretch/>
        </p:blipFill>
        <p:spPr>
          <a:xfrm>
            <a:off x="4568040" y="1544040"/>
            <a:ext cx="6417360" cy="5120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 name="PlaceHolder 2"/>
          <p:cNvSpPr>
            <a:spLocks noGrp="1"/>
          </p:cNvSpPr>
          <p:nvPr>
            <p:ph type="body"/>
          </p:nvPr>
        </p:nvSpPr>
        <p:spPr>
          <a:xfrm>
            <a:off x="2153520" y="1544400"/>
            <a:ext cx="1124676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 name="PlaceHolder 2"/>
          <p:cNvSpPr>
            <a:spLocks noGrp="1"/>
          </p:cNvSpPr>
          <p:nvPr>
            <p:ph type="body"/>
          </p:nvPr>
        </p:nvSpPr>
        <p:spPr>
          <a:xfrm>
            <a:off x="215352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18" name="PlaceHolder 3"/>
          <p:cNvSpPr>
            <a:spLocks noGrp="1"/>
          </p:cNvSpPr>
          <p:nvPr>
            <p:ph type="body"/>
          </p:nvPr>
        </p:nvSpPr>
        <p:spPr>
          <a:xfrm>
            <a:off x="791640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153520" y="293040"/>
            <a:ext cx="11246760" cy="5651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2" name="PlaceHolder 2"/>
          <p:cNvSpPr>
            <a:spLocks noGrp="1"/>
          </p:cNvSpPr>
          <p:nvPr>
            <p:ph type="body"/>
          </p:nvPr>
        </p:nvSpPr>
        <p:spPr>
          <a:xfrm>
            <a:off x="215352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23" name="PlaceHolder 3"/>
          <p:cNvSpPr>
            <a:spLocks noGrp="1"/>
          </p:cNvSpPr>
          <p:nvPr>
            <p:ph type="body"/>
          </p:nvPr>
        </p:nvSpPr>
        <p:spPr>
          <a:xfrm>
            <a:off x="215352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24" name="PlaceHolder 4"/>
          <p:cNvSpPr>
            <a:spLocks noGrp="1"/>
          </p:cNvSpPr>
          <p:nvPr>
            <p:ph type="body"/>
          </p:nvPr>
        </p:nvSpPr>
        <p:spPr>
          <a:xfrm>
            <a:off x="791640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6" name="PlaceHolder 2"/>
          <p:cNvSpPr>
            <a:spLocks noGrp="1"/>
          </p:cNvSpPr>
          <p:nvPr>
            <p:ph type="body"/>
          </p:nvPr>
        </p:nvSpPr>
        <p:spPr>
          <a:xfrm>
            <a:off x="2153520" y="1544400"/>
            <a:ext cx="5488200" cy="512028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27" name="PlaceHolder 3"/>
          <p:cNvSpPr>
            <a:spLocks noGrp="1"/>
          </p:cNvSpPr>
          <p:nvPr>
            <p:ph type="body"/>
          </p:nvPr>
        </p:nvSpPr>
        <p:spPr>
          <a:xfrm>
            <a:off x="791640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28" name="PlaceHolder 4"/>
          <p:cNvSpPr>
            <a:spLocks noGrp="1"/>
          </p:cNvSpPr>
          <p:nvPr>
            <p:ph type="body"/>
          </p:nvPr>
        </p:nvSpPr>
        <p:spPr>
          <a:xfrm>
            <a:off x="7916400" y="42192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53520" y="293040"/>
            <a:ext cx="11246760" cy="12189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0" name="PlaceHolder 2"/>
          <p:cNvSpPr>
            <a:spLocks noGrp="1"/>
          </p:cNvSpPr>
          <p:nvPr>
            <p:ph type="body"/>
          </p:nvPr>
        </p:nvSpPr>
        <p:spPr>
          <a:xfrm>
            <a:off x="215352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31" name="PlaceHolder 3"/>
          <p:cNvSpPr>
            <a:spLocks noGrp="1"/>
          </p:cNvSpPr>
          <p:nvPr>
            <p:ph type="body"/>
          </p:nvPr>
        </p:nvSpPr>
        <p:spPr>
          <a:xfrm>
            <a:off x="7916400" y="1544400"/>
            <a:ext cx="548820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
        <p:nvSpPr>
          <p:cNvPr id="32" name="PlaceHolder 4"/>
          <p:cNvSpPr>
            <a:spLocks noGrp="1"/>
          </p:cNvSpPr>
          <p:nvPr>
            <p:ph type="body"/>
          </p:nvPr>
        </p:nvSpPr>
        <p:spPr>
          <a:xfrm>
            <a:off x="2153520" y="4219200"/>
            <a:ext cx="11246760" cy="2442240"/>
          </a:xfrm>
          <a:prstGeom prst="rect">
            <a:avLst/>
          </a:prstGeom>
        </p:spPr>
        <p:txBody>
          <a:bodyPr lIns="0" rIns="0" tIns="0" bIns="0"/>
          <a:p>
            <a:endParaRPr b="0" lang="en-US" sz="3200" spc="-1" strike="noStrike">
              <a:solidFill>
                <a:srgbClr val="000000"/>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1224000" y="-870480"/>
            <a:ext cx="2458080" cy="174780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253080" y="22680"/>
            <a:ext cx="2552760" cy="181548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274320" y="1125000"/>
            <a:ext cx="1688040" cy="1175760"/>
          </a:xfrm>
          <a:prstGeom prst="donut">
            <a:avLst>
              <a:gd name="adj" fmla="val 11833"/>
            </a:avLst>
          </a:prstGeom>
          <a:gradFill>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519200" y="0"/>
            <a:ext cx="12196440" cy="73148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522440" y="0"/>
            <a:ext cx="109440" cy="73148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2148840" y="383760"/>
            <a:ext cx="11109600" cy="1569960"/>
          </a:xfrm>
          <a:prstGeom prst="rect">
            <a:avLst/>
          </a:prstGeom>
        </p:spPr>
        <p:txBody>
          <a:bodyPr lIns="90000" rIns="90000" tIns="45000" bIns="45000" anchor="b"/>
          <a:p>
            <a:pPr>
              <a:lnSpc>
                <a:spcPct val="100000"/>
              </a:lnSpc>
            </a:pPr>
            <a:r>
              <a:rPr b="0" lang="en-US" sz="4300" spc="-1" strike="noStrike">
                <a:solidFill>
                  <a:srgbClr val="572314"/>
                </a:solidFill>
                <a:uFill>
                  <a:solidFill>
                    <a:srgbClr val="ffffff"/>
                  </a:solidFill>
                </a:uFill>
                <a:latin typeface="Gill Sans MT"/>
              </a:rPr>
              <a:t>Click </a:t>
            </a:r>
            <a:r>
              <a:rPr b="0" lang="en-US" sz="4300" spc="-1" strike="noStrike">
                <a:solidFill>
                  <a:srgbClr val="572314"/>
                </a:solidFill>
                <a:uFill>
                  <a:solidFill>
                    <a:srgbClr val="ffffff"/>
                  </a:solidFill>
                </a:uFill>
                <a:latin typeface="Gill Sans MT"/>
              </a:rPr>
              <a:t>to </a:t>
            </a:r>
            <a:r>
              <a:rPr b="0" lang="en-US" sz="4300" spc="-1" strike="noStrike">
                <a:solidFill>
                  <a:srgbClr val="572314"/>
                </a:solidFill>
                <a:uFill>
                  <a:solidFill>
                    <a:srgbClr val="ffffff"/>
                  </a:solidFill>
                </a:uFill>
                <a:latin typeface="Gill Sans MT"/>
              </a:rPr>
              <a:t>edit </a:t>
            </a:r>
            <a:r>
              <a:rPr b="0" lang="en-US" sz="4300" spc="-1" strike="noStrike">
                <a:solidFill>
                  <a:srgbClr val="572314"/>
                </a:solidFill>
                <a:uFill>
                  <a:solidFill>
                    <a:srgbClr val="ffffff"/>
                  </a:solidFill>
                </a:uFill>
                <a:latin typeface="Gill Sans MT"/>
              </a:rPr>
              <a:t>Mast</a:t>
            </a:r>
            <a:r>
              <a:rPr b="0" lang="en-US" sz="4300" spc="-1" strike="noStrike">
                <a:solidFill>
                  <a:srgbClr val="572314"/>
                </a:solidFill>
                <a:uFill>
                  <a:solidFill>
                    <a:srgbClr val="ffffff"/>
                  </a:solidFill>
                </a:uFill>
                <a:latin typeface="Gill Sans MT"/>
              </a:rPr>
              <a:t>er </a:t>
            </a:r>
            <a:r>
              <a:rPr b="0" lang="en-US" sz="4300" spc="-1" strike="noStrike">
                <a:solidFill>
                  <a:srgbClr val="572314"/>
                </a:solidFill>
                <a:uFill>
                  <a:solidFill>
                    <a:srgbClr val="ffffff"/>
                  </a:solidFill>
                </a:uFill>
                <a:latin typeface="Gill Sans MT"/>
              </a:rPr>
              <a:t>title </a:t>
            </a:r>
            <a:r>
              <a:rPr b="0" lang="en-US" sz="4300" spc="-1" strike="noStrike">
                <a:solidFill>
                  <a:srgbClr val="572314"/>
                </a:solidFill>
                <a:uFill>
                  <a:solidFill>
                    <a:srgbClr val="ffffff"/>
                  </a:solidFill>
                </a:uFill>
                <a:latin typeface="Gill Sans MT"/>
              </a:rPr>
              <a:t>style</a:t>
            </a:r>
            <a:endParaRPr b="0" lang="en-US" sz="1800" spc="-1" strike="noStrike">
              <a:solidFill>
                <a:srgbClr val="000000"/>
              </a:solidFill>
              <a:uFill>
                <a:solidFill>
                  <a:srgbClr val="ffffff"/>
                </a:solidFill>
              </a:uFill>
              <a:latin typeface="Gill Sans MT"/>
            </a:endParaRPr>
          </a:p>
        </p:txBody>
      </p:sp>
      <p:sp>
        <p:nvSpPr>
          <p:cNvPr id="6" name="PlaceHolder 7"/>
          <p:cNvSpPr>
            <a:spLocks noGrp="1"/>
          </p:cNvSpPr>
          <p:nvPr>
            <p:ph type="dt"/>
          </p:nvPr>
        </p:nvSpPr>
        <p:spPr>
          <a:xfrm>
            <a:off x="5372280" y="6725880"/>
            <a:ext cx="3200040" cy="507600"/>
          </a:xfrm>
          <a:prstGeom prst="rect">
            <a:avLst/>
          </a:prstGeom>
        </p:spPr>
        <p:txBody>
          <a:bodyPr lIns="90000" rIns="90000" tIns="45000" bIns="45000" anchor="b"/>
          <a:p>
            <a:pPr algn="r">
              <a:lnSpc>
                <a:spcPct val="100000"/>
              </a:lnSpc>
            </a:pPr>
            <a:r>
              <a:rPr b="0" lang="en-IN" sz="1200" spc="-1" strike="noStrike">
                <a:solidFill>
                  <a:srgbClr val="b5a989"/>
                </a:solidFill>
                <a:uFill>
                  <a:solidFill>
                    <a:srgbClr val="ffffff"/>
                  </a:solidFill>
                </a:uFill>
                <a:latin typeface="Gill Sans MT"/>
              </a:rPr>
              <a:t>18/11/17</a:t>
            </a:r>
            <a:endParaRPr b="0" lang="en-IN" sz="1400" spc="-1" strike="noStrike">
              <a:solidFill>
                <a:srgbClr val="000000"/>
              </a:solidFill>
              <a:uFill>
                <a:solidFill>
                  <a:srgbClr val="ffffff"/>
                </a:solidFill>
              </a:uFill>
              <a:latin typeface="Times New Roman"/>
            </a:endParaRPr>
          </a:p>
        </p:txBody>
      </p:sp>
      <p:sp>
        <p:nvSpPr>
          <p:cNvPr id="7" name="PlaceHolder 8"/>
          <p:cNvSpPr>
            <a:spLocks noGrp="1"/>
          </p:cNvSpPr>
          <p:nvPr>
            <p:ph type="ftr"/>
          </p:nvPr>
        </p:nvSpPr>
        <p:spPr>
          <a:xfrm>
            <a:off x="8572680" y="6725880"/>
            <a:ext cx="4343040" cy="507600"/>
          </a:xfrm>
          <a:prstGeom prst="rect">
            <a:avLst/>
          </a:prstGeom>
        </p:spPr>
        <p:txBody>
          <a:bodyPr lIns="90000" rIns="90000" tIns="45000" bIns="45000" anchor="b"/>
          <a:p>
            <a:endParaRPr b="0" lang="en-IN" sz="2400" spc="-1" strike="noStrike">
              <a:solidFill>
                <a:srgbClr val="000000"/>
              </a:solidFill>
              <a:uFill>
                <a:solidFill>
                  <a:srgbClr val="ffffff"/>
                </a:solidFill>
              </a:uFill>
              <a:latin typeface="Times New Roman"/>
            </a:endParaRPr>
          </a:p>
        </p:txBody>
      </p:sp>
      <p:sp>
        <p:nvSpPr>
          <p:cNvPr id="8" name="PlaceHolder 9"/>
          <p:cNvSpPr>
            <a:spLocks noGrp="1"/>
          </p:cNvSpPr>
          <p:nvPr>
            <p:ph type="sldNum"/>
          </p:nvPr>
        </p:nvSpPr>
        <p:spPr>
          <a:xfrm>
            <a:off x="12920400" y="6725880"/>
            <a:ext cx="685440" cy="507600"/>
          </a:xfrm>
          <a:prstGeom prst="rect">
            <a:avLst/>
          </a:prstGeom>
        </p:spPr>
        <p:txBody>
          <a:bodyPr lIns="90000" rIns="90000" tIns="45000" bIns="45000" anchor="b"/>
          <a:p>
            <a:pPr algn="ctr">
              <a:lnSpc>
                <a:spcPct val="100000"/>
              </a:lnSpc>
            </a:pPr>
            <a:fld id="{43C70EC2-BAF5-42D2-82B3-CDA294B7D5A9}" type="slidenum">
              <a:rPr b="0" lang="en-IN" sz="1200" spc="-1" strike="noStrike">
                <a:solidFill>
                  <a:srgbClr val="b5a989"/>
                </a:solidFill>
                <a:uFill>
                  <a:solidFill>
                    <a:srgbClr val="ffffff"/>
                  </a:solidFill>
                </a:uFill>
                <a:latin typeface="Gill Sans MT"/>
              </a:rPr>
              <a:t>&lt;number&gt;</a:t>
            </a:fld>
            <a:endParaRPr b="0" lang="en-IN" sz="1400" spc="-1" strike="noStrike">
              <a:solidFill>
                <a:srgbClr val="000000"/>
              </a:solidFill>
              <a:uFill>
                <a:solidFill>
                  <a:srgbClr val="ffffff"/>
                </a:solidFill>
              </a:uFill>
              <a:latin typeface="Times New Roman"/>
            </a:endParaRPr>
          </a:p>
        </p:txBody>
      </p:sp>
      <p:sp>
        <p:nvSpPr>
          <p:cNvPr id="9" name="CustomShape 10"/>
          <p:cNvSpPr/>
          <p:nvPr/>
        </p:nvSpPr>
        <p:spPr>
          <a:xfrm>
            <a:off x="1382040" y="1508040"/>
            <a:ext cx="315000" cy="223920"/>
          </a:xfrm>
          <a:prstGeom prst="ellipse">
            <a:avLst/>
          </a:prstGeom>
          <a:gradFill>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lin ang="0"/>
          </a:gradFill>
          <a:ln w="2160">
            <a:solidFill>
              <a:schemeClr val="accent1">
                <a:shade val="90000"/>
                <a:satMod val="110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735920" y="1434600"/>
            <a:ext cx="95760" cy="68040"/>
          </a:xfrm>
          <a:prstGeom prst="ellipse">
            <a:avLst/>
          </a:prstGeom>
          <a:noFill/>
          <a:ln w="12600">
            <a:solidFill>
              <a:schemeClr val="accent1">
                <a:shade val="75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685800" y="1711440"/>
            <a:ext cx="12344040" cy="42422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Gill Sans MT"/>
              </a:rPr>
              <a:t>Click to edit the outline text format</a:t>
            </a:r>
            <a:endParaRPr b="0" lang="en-US" sz="3200" spc="-1" strike="noStrike">
              <a:solidFill>
                <a:srgbClr val="000000"/>
              </a:solidFill>
              <a:uFill>
                <a:solidFill>
                  <a:srgbClr val="ffffff"/>
                </a:solidFill>
              </a:uFill>
              <a:latin typeface="Gill Sans MT"/>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Gill Sans MT"/>
              </a:rPr>
              <a:t>Second Outline Level</a:t>
            </a:r>
            <a:endParaRPr b="0" lang="en-US" sz="2400" spc="-1" strike="noStrike">
              <a:solidFill>
                <a:srgbClr val="000000"/>
              </a:solidFill>
              <a:uFill>
                <a:solidFill>
                  <a:srgbClr val="ffffff"/>
                </a:solidFill>
              </a:uFill>
              <a:latin typeface="Gill Sans MT"/>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Third Outline Level</a:t>
            </a:r>
            <a:endParaRPr b="0" lang="en-US" sz="2000" spc="-1" strike="noStrike">
              <a:solidFill>
                <a:srgbClr val="000000"/>
              </a:solidFill>
              <a:uFill>
                <a:solidFill>
                  <a:srgbClr val="ffffff"/>
                </a:solidFill>
              </a:uFill>
              <a:latin typeface="Gill Sans MT"/>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Gill Sans MT"/>
              </a:rPr>
              <a:t>Fourth Outline Level</a:t>
            </a:r>
            <a:endParaRPr b="0" lang="en-US" sz="20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Fifth Outline Level</a:t>
            </a:r>
            <a:endParaRPr b="0" lang="en-US" sz="20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Sixth Outline Level</a:t>
            </a:r>
            <a:endParaRPr b="0" lang="en-US" sz="2000" spc="-1" strike="noStrike">
              <a:solidFill>
                <a:srgbClr val="000000"/>
              </a:solidFill>
              <a:uFill>
                <a:solidFill>
                  <a:srgbClr val="ffffff"/>
                </a:solidFill>
              </a:uFill>
              <a:latin typeface="Gill Sans M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Seventh Outline Level</a:t>
            </a:r>
            <a:endParaRPr b="0" lang="en-US" sz="2000" spc="-1" strike="noStrike">
              <a:solidFill>
                <a:srgbClr val="000000"/>
              </a:solidFill>
              <a:uFill>
                <a:solidFill>
                  <a:srgbClr val="ffffff"/>
                </a:solidFill>
              </a:u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6" name="CustomShape 1"/>
          <p:cNvSpPr/>
          <p:nvPr/>
        </p:nvSpPr>
        <p:spPr>
          <a:xfrm>
            <a:off x="-1224000" y="-870480"/>
            <a:ext cx="2458080" cy="174780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7" name="CustomShape 2"/>
          <p:cNvSpPr/>
          <p:nvPr/>
        </p:nvSpPr>
        <p:spPr>
          <a:xfrm>
            <a:off x="253080" y="22680"/>
            <a:ext cx="2552760" cy="181548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48" name="CustomShape 3"/>
          <p:cNvSpPr/>
          <p:nvPr/>
        </p:nvSpPr>
        <p:spPr>
          <a:xfrm rot="2315400">
            <a:off x="274320" y="1125000"/>
            <a:ext cx="1688040" cy="1175760"/>
          </a:xfrm>
          <a:prstGeom prst="donut">
            <a:avLst>
              <a:gd name="adj" fmla="val 11833"/>
            </a:avLst>
          </a:prstGeom>
          <a:gradFill>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49" name="CustomShape 4"/>
          <p:cNvSpPr/>
          <p:nvPr/>
        </p:nvSpPr>
        <p:spPr>
          <a:xfrm>
            <a:off x="1519200" y="0"/>
            <a:ext cx="12196440" cy="73148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50" name="CustomShape 5"/>
          <p:cNvSpPr/>
          <p:nvPr/>
        </p:nvSpPr>
        <p:spPr>
          <a:xfrm>
            <a:off x="1522440" y="0"/>
            <a:ext cx="109440" cy="73148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1" name="PlaceHolder 6"/>
          <p:cNvSpPr>
            <a:spLocks noGrp="1"/>
          </p:cNvSpPr>
          <p:nvPr>
            <p:ph type="title"/>
          </p:nvPr>
        </p:nvSpPr>
        <p:spPr>
          <a:xfrm>
            <a:off x="2153520" y="293040"/>
            <a:ext cx="11246760" cy="1218960"/>
          </a:xfrm>
          <a:prstGeom prst="rect">
            <a:avLst/>
          </a:prstGeom>
        </p:spPr>
        <p:txBody>
          <a:bodyPr lIns="90000" rIns="90000" tIns="45000" bIns="45000" anchor="ctr"/>
          <a:p>
            <a:pPr>
              <a:lnSpc>
                <a:spcPct val="100000"/>
              </a:lnSpc>
            </a:pPr>
            <a:r>
              <a:rPr b="0" lang="en-US" sz="4300" spc="-1" strike="noStrike">
                <a:solidFill>
                  <a:srgbClr val="572314"/>
                </a:solidFill>
                <a:uFill>
                  <a:solidFill>
                    <a:srgbClr val="ffffff"/>
                  </a:solidFill>
                </a:uFill>
                <a:latin typeface="Gill Sans MT"/>
              </a:rPr>
              <a:t>Click to edit Master title style</a:t>
            </a:r>
            <a:endParaRPr b="0" lang="en-US" sz="1800" spc="-1" strike="noStrike">
              <a:solidFill>
                <a:srgbClr val="000000"/>
              </a:solidFill>
              <a:uFill>
                <a:solidFill>
                  <a:srgbClr val="ffffff"/>
                </a:solidFill>
              </a:uFill>
              <a:latin typeface="Gill Sans MT"/>
            </a:endParaRPr>
          </a:p>
        </p:txBody>
      </p:sp>
      <p:sp>
        <p:nvSpPr>
          <p:cNvPr id="52" name="PlaceHolder 7"/>
          <p:cNvSpPr>
            <a:spLocks noGrp="1"/>
          </p:cNvSpPr>
          <p:nvPr>
            <p:ph type="body"/>
          </p:nvPr>
        </p:nvSpPr>
        <p:spPr>
          <a:xfrm>
            <a:off x="2153520" y="1544400"/>
            <a:ext cx="11246760" cy="5120280"/>
          </a:xfrm>
          <a:prstGeom prst="rect">
            <a:avLst/>
          </a:prstGeom>
        </p:spPr>
        <p:txBody>
          <a:bodyPr lIns="90000" rIns="90000" tIns="45000" bIns="4500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Gill Sans MT"/>
              </a:rPr>
              <a:t>Click to edit the outline text format</a:t>
            </a:r>
            <a:endParaRPr b="0" lang="en-US" sz="3200" spc="-1" strike="noStrike">
              <a:solidFill>
                <a:srgbClr val="000000"/>
              </a:solidFill>
              <a:uFill>
                <a:solidFill>
                  <a:srgbClr val="ffffff"/>
                </a:solidFill>
              </a:uFill>
              <a:latin typeface="Gill Sans MT"/>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Gill Sans MT"/>
              </a:rPr>
              <a:t>Second Outline Level</a:t>
            </a:r>
            <a:endParaRPr b="0" lang="en-US" sz="3200" spc="-1" strike="noStrike">
              <a:solidFill>
                <a:srgbClr val="000000"/>
              </a:solidFill>
              <a:uFill>
                <a:solidFill>
                  <a:srgbClr val="ffffff"/>
                </a:solidFill>
              </a:uFill>
              <a:latin typeface="Gill Sans MT"/>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Gill Sans MT"/>
              </a:rPr>
              <a:t>Third Outline Level</a:t>
            </a:r>
            <a:endParaRPr b="0" lang="en-US" sz="3200" spc="-1" strike="noStrike">
              <a:solidFill>
                <a:srgbClr val="000000"/>
              </a:solidFill>
              <a:uFill>
                <a:solidFill>
                  <a:srgbClr val="ffffff"/>
                </a:solidFill>
              </a:uFill>
              <a:latin typeface="Gill Sans MT"/>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Gill Sans MT"/>
              </a:rPr>
              <a:t>Fourth Outline Level</a:t>
            </a:r>
            <a:endParaRPr b="0" lang="en-US" sz="32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Gill Sans MT"/>
              </a:rPr>
              <a:t>Fifth Outline Level</a:t>
            </a:r>
            <a:endParaRPr b="0" lang="en-US" sz="32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Gill Sans MT"/>
              </a:rPr>
              <a:t>Sixth Outline Level</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Seventh Outline LevelClick to edit Master text styles</a:t>
            </a:r>
            <a:endParaRPr b="0" lang="en-US" sz="3200" spc="-1" strike="noStrike">
              <a:solidFill>
                <a:srgbClr val="000000"/>
              </a:solidFill>
              <a:uFill>
                <a:solidFill>
                  <a:srgbClr val="ffffff"/>
                </a:solidFill>
              </a:uFill>
              <a:latin typeface="Gill Sans MT"/>
            </a:endParaRPr>
          </a:p>
          <a:p>
            <a:pPr lvl="1" marL="640080" indent="-237240">
              <a:lnSpc>
                <a:spcPct val="100000"/>
              </a:lnSpc>
              <a:buClr>
                <a:srgbClr val="3891a7"/>
              </a:buClr>
              <a:buFont typeface="Verdana"/>
              <a:buChar char="◦"/>
            </a:pPr>
            <a:r>
              <a:rPr b="0" lang="en-US" sz="2800" spc="-1" strike="noStrike">
                <a:solidFill>
                  <a:srgbClr val="000000"/>
                </a:solidFill>
                <a:uFill>
                  <a:solidFill>
                    <a:srgbClr val="ffffff"/>
                  </a:solidFill>
                </a:uFill>
                <a:latin typeface="Gill Sans MT"/>
              </a:rPr>
              <a:t>Second level</a:t>
            </a:r>
            <a:endParaRPr b="0" lang="en-US" sz="3200" spc="-1" strike="noStrike">
              <a:solidFill>
                <a:srgbClr val="000000"/>
              </a:solidFill>
              <a:uFill>
                <a:solidFill>
                  <a:srgbClr val="ffffff"/>
                </a:solidFill>
              </a:uFill>
              <a:latin typeface="Gill Sans MT"/>
            </a:endParaRPr>
          </a:p>
          <a:p>
            <a:pPr lvl="2" marL="887040" indent="-228240">
              <a:lnSpc>
                <a:spcPct val="100000"/>
              </a:lnSpc>
              <a:buClr>
                <a:srgbClr val="feb80a"/>
              </a:buClr>
              <a:buFont typeface="Wingdings 2" charset="2"/>
              <a:buChar char=""/>
            </a:pPr>
            <a:r>
              <a:rPr b="0" lang="en-US" sz="2400" spc="-1" strike="noStrike">
                <a:solidFill>
                  <a:srgbClr val="000000"/>
                </a:solidFill>
                <a:uFill>
                  <a:solidFill>
                    <a:srgbClr val="ffffff"/>
                  </a:solidFill>
                </a:uFill>
                <a:latin typeface="Gill Sans MT"/>
              </a:rPr>
              <a:t>Third level</a:t>
            </a:r>
            <a:endParaRPr b="0" lang="en-US" sz="3200" spc="-1" strike="noStrike">
              <a:solidFill>
                <a:srgbClr val="000000"/>
              </a:solidFill>
              <a:uFill>
                <a:solidFill>
                  <a:srgbClr val="ffffff"/>
                </a:solidFill>
              </a:uFill>
              <a:latin typeface="Gill Sans MT"/>
            </a:endParaRPr>
          </a:p>
          <a:p>
            <a:pPr lvl="3" marL="1097280" indent="-173520">
              <a:lnSpc>
                <a:spcPct val="100000"/>
              </a:lnSpc>
              <a:buClr>
                <a:srgbClr val="c32d2e"/>
              </a:buClr>
              <a:buFont typeface="Wingdings 2" charset="2"/>
              <a:buChar char=""/>
            </a:pPr>
            <a:r>
              <a:rPr b="0" lang="en-US" sz="2000" spc="-1" strike="noStrike">
                <a:solidFill>
                  <a:srgbClr val="000000"/>
                </a:solidFill>
                <a:uFill>
                  <a:solidFill>
                    <a:srgbClr val="ffffff"/>
                  </a:solidFill>
                </a:uFill>
                <a:latin typeface="Gill Sans MT"/>
              </a:rPr>
              <a:t>Fourth level</a:t>
            </a:r>
            <a:endParaRPr b="0" lang="en-US" sz="3200" spc="-1" strike="noStrike">
              <a:solidFill>
                <a:srgbClr val="000000"/>
              </a:solidFill>
              <a:uFill>
                <a:solidFill>
                  <a:srgbClr val="ffffff"/>
                </a:solidFill>
              </a:uFill>
              <a:latin typeface="Gill Sans MT"/>
            </a:endParaRPr>
          </a:p>
          <a:p>
            <a:pPr lvl="4" marL="1298520" indent="-182520">
              <a:lnSpc>
                <a:spcPct val="100000"/>
              </a:lnSpc>
              <a:buClr>
                <a:srgbClr val="84aa33"/>
              </a:buClr>
              <a:buFont typeface="Wingdings 2" charset="2"/>
              <a:buChar char=""/>
            </a:pPr>
            <a:r>
              <a:rPr b="0" lang="en-US" sz="2000" spc="-1" strike="noStrike">
                <a:solidFill>
                  <a:srgbClr val="000000"/>
                </a:solidFill>
                <a:uFill>
                  <a:solidFill>
                    <a:srgbClr val="ffffff"/>
                  </a:solidFill>
                </a:uFill>
                <a:latin typeface="Gill Sans MT"/>
              </a:rPr>
              <a:t>Fifth level</a:t>
            </a:r>
            <a:endParaRPr b="0" lang="en-US" sz="3200" spc="-1" strike="noStrike">
              <a:solidFill>
                <a:srgbClr val="000000"/>
              </a:solidFill>
              <a:uFill>
                <a:solidFill>
                  <a:srgbClr val="ffffff"/>
                </a:solidFill>
              </a:uFill>
              <a:latin typeface="Gill Sans MT"/>
            </a:endParaRPr>
          </a:p>
        </p:txBody>
      </p:sp>
      <p:sp>
        <p:nvSpPr>
          <p:cNvPr id="53" name="PlaceHolder 8"/>
          <p:cNvSpPr>
            <a:spLocks noGrp="1"/>
          </p:cNvSpPr>
          <p:nvPr>
            <p:ph type="dt"/>
          </p:nvPr>
        </p:nvSpPr>
        <p:spPr>
          <a:xfrm>
            <a:off x="5372280" y="6725880"/>
            <a:ext cx="3200040" cy="507600"/>
          </a:xfrm>
          <a:prstGeom prst="rect">
            <a:avLst/>
          </a:prstGeom>
        </p:spPr>
        <p:txBody>
          <a:bodyPr lIns="90000" rIns="90000" tIns="45000" bIns="45000" anchor="b"/>
          <a:p>
            <a:pPr algn="r">
              <a:lnSpc>
                <a:spcPct val="100000"/>
              </a:lnSpc>
            </a:pPr>
            <a:r>
              <a:rPr b="0" lang="en-IN" sz="1200" spc="-1" strike="noStrike">
                <a:solidFill>
                  <a:srgbClr val="b5a989"/>
                </a:solidFill>
                <a:uFill>
                  <a:solidFill>
                    <a:srgbClr val="ffffff"/>
                  </a:solidFill>
                </a:uFill>
                <a:latin typeface="Gill Sans MT"/>
              </a:rPr>
              <a:t>18/11/17</a:t>
            </a:r>
            <a:endParaRPr b="0" lang="en-IN" sz="1400" spc="-1" strike="noStrike">
              <a:solidFill>
                <a:srgbClr val="000000"/>
              </a:solidFill>
              <a:uFill>
                <a:solidFill>
                  <a:srgbClr val="ffffff"/>
                </a:solidFill>
              </a:uFill>
              <a:latin typeface="Times New Roman"/>
            </a:endParaRPr>
          </a:p>
        </p:txBody>
      </p:sp>
      <p:sp>
        <p:nvSpPr>
          <p:cNvPr id="54" name="PlaceHolder 9"/>
          <p:cNvSpPr>
            <a:spLocks noGrp="1"/>
          </p:cNvSpPr>
          <p:nvPr>
            <p:ph type="ftr"/>
          </p:nvPr>
        </p:nvSpPr>
        <p:spPr>
          <a:xfrm>
            <a:off x="8572680" y="6725880"/>
            <a:ext cx="4343040" cy="507600"/>
          </a:xfrm>
          <a:prstGeom prst="rect">
            <a:avLst/>
          </a:prstGeom>
        </p:spPr>
        <p:txBody>
          <a:bodyPr lIns="90000" rIns="90000" tIns="45000" bIns="45000" anchor="b"/>
          <a:p>
            <a:endParaRPr b="0" lang="en-IN" sz="2400" spc="-1" strike="noStrike">
              <a:solidFill>
                <a:srgbClr val="000000"/>
              </a:solidFill>
              <a:uFill>
                <a:solidFill>
                  <a:srgbClr val="ffffff"/>
                </a:solidFill>
              </a:uFill>
              <a:latin typeface="Times New Roman"/>
            </a:endParaRPr>
          </a:p>
        </p:txBody>
      </p:sp>
      <p:sp>
        <p:nvSpPr>
          <p:cNvPr id="55" name="PlaceHolder 10"/>
          <p:cNvSpPr>
            <a:spLocks noGrp="1"/>
          </p:cNvSpPr>
          <p:nvPr>
            <p:ph type="sldNum"/>
          </p:nvPr>
        </p:nvSpPr>
        <p:spPr>
          <a:xfrm>
            <a:off x="12920400" y="6725880"/>
            <a:ext cx="685440" cy="507600"/>
          </a:xfrm>
          <a:prstGeom prst="rect">
            <a:avLst/>
          </a:prstGeom>
        </p:spPr>
        <p:txBody>
          <a:bodyPr lIns="90000" rIns="90000" tIns="45000" bIns="45000" anchor="b"/>
          <a:p>
            <a:pPr algn="ctr">
              <a:lnSpc>
                <a:spcPct val="100000"/>
              </a:lnSpc>
            </a:pPr>
            <a:fld id="{1EEBE9A0-0C17-4200-83E0-9A2B765A9938}" type="slidenum">
              <a:rPr b="0" lang="en-IN" sz="1200" spc="-1" strike="noStrike">
                <a:solidFill>
                  <a:srgbClr val="b5a989"/>
                </a:solidFill>
                <a:uFill>
                  <a:solidFill>
                    <a:srgbClr val="ffffff"/>
                  </a:solidFill>
                </a:uFill>
                <a:latin typeface="Gill Sans MT"/>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www.cs.cmu.edu/~lingwang/papers/naacl2015.pdf"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2057400" y="731520"/>
            <a:ext cx="11109600" cy="2356920"/>
          </a:xfrm>
          <a:prstGeom prst="rect">
            <a:avLst/>
          </a:prstGeom>
          <a:noFill/>
          <a:ln>
            <a:noFill/>
          </a:ln>
        </p:spPr>
        <p:txBody>
          <a:bodyPr lIns="90000" rIns="90000" tIns="45000" bIns="45000" anchor="b"/>
          <a:p>
            <a:pPr>
              <a:lnSpc>
                <a:spcPct val="100000"/>
              </a:lnSpc>
            </a:pPr>
            <a:r>
              <a:rPr b="0" lang="en-US" sz="4300" spc="-1" strike="noStrike">
                <a:solidFill>
                  <a:srgbClr val="572314"/>
                </a:solidFill>
                <a:uFill>
                  <a:solidFill>
                    <a:srgbClr val="ffffff"/>
                  </a:solidFill>
                </a:uFill>
                <a:latin typeface="Gill Sans MT"/>
              </a:rPr>
              <a:t>
</a:t>
            </a:r>
            <a:r>
              <a:rPr b="0" lang="en-US" sz="4300" spc="-1" strike="noStrike">
                <a:solidFill>
                  <a:srgbClr val="572314"/>
                </a:solidFill>
                <a:uFill>
                  <a:solidFill>
                    <a:srgbClr val="ffffff"/>
                  </a:solidFill>
                </a:uFill>
                <a:latin typeface="Gill Sans MT"/>
              </a:rPr>
              <a:t>
</a:t>
            </a:r>
            <a:r>
              <a:rPr b="0" lang="en-US" sz="4300" spc="-1" strike="noStrike">
                <a:solidFill>
                  <a:srgbClr val="572314"/>
                </a:solidFill>
                <a:uFill>
                  <a:solidFill>
                    <a:srgbClr val="ffffff"/>
                  </a:solidFill>
                </a:uFill>
                <a:latin typeface="Gill Sans MT"/>
              </a:rPr>
              <a:t>
</a:t>
            </a:r>
            <a:r>
              <a:rPr b="0" lang="en-US" sz="4300" spc="-1" strike="noStrike">
                <a:solidFill>
                  <a:srgbClr val="572314"/>
                </a:solidFill>
                <a:uFill>
                  <a:solidFill>
                    <a:srgbClr val="ffffff"/>
                  </a:solidFill>
                </a:uFill>
                <a:latin typeface="Gill Sans MT"/>
              </a:rPr>
              <a:t>
</a:t>
            </a:r>
            <a:r>
              <a:rPr b="0" lang="en-US" sz="4300" spc="-1" strike="noStrike">
                <a:solidFill>
                  <a:srgbClr val="572314"/>
                </a:solidFill>
                <a:uFill>
                  <a:solidFill>
                    <a:srgbClr val="ffffff"/>
                  </a:solidFill>
                </a:uFill>
                <a:latin typeface="Gill Sans MT"/>
              </a:rPr>
              <a:t>
</a:t>
            </a:r>
            <a:r>
              <a:rPr b="0" lang="en-US" sz="4300" spc="-1" strike="noStrike">
                <a:solidFill>
                  <a:srgbClr val="572314"/>
                </a:solidFill>
                <a:uFill>
                  <a:solidFill>
                    <a:srgbClr val="ffffff"/>
                  </a:solidFill>
                </a:uFill>
                <a:latin typeface="Gill Sans MT"/>
              </a:rPr>
              <a:t>
</a:t>
            </a:r>
            <a:r>
              <a:rPr b="0" lang="en-US" sz="4300" spc="-1" strike="noStrike">
                <a:solidFill>
                  <a:srgbClr val="572314"/>
                </a:solidFill>
                <a:uFill>
                  <a:solidFill>
                    <a:srgbClr val="ffffff"/>
                  </a:solidFill>
                </a:uFill>
                <a:latin typeface="Gill Sans MT"/>
              </a:rPr>
              <a:t>
</a:t>
            </a:r>
            <a:r>
              <a:rPr b="1" lang="en-US" sz="5300" spc="-1" strike="noStrike">
                <a:solidFill>
                  <a:srgbClr val="572314"/>
                </a:solidFill>
                <a:uFill>
                  <a:solidFill>
                    <a:srgbClr val="ffffff"/>
                  </a:solidFill>
                </a:uFill>
                <a:latin typeface="Gill Sans MT"/>
              </a:rPr>
              <a:t>Automated Short Answer Grading</a:t>
            </a:r>
            <a:r>
              <a:rPr b="0" lang="en-US" sz="4300" spc="-1" strike="noStrike">
                <a:solidFill>
                  <a:srgbClr val="572314"/>
                </a:solidFill>
                <a:uFill>
                  <a:solidFill>
                    <a:srgbClr val="ffffff"/>
                  </a:solidFill>
                </a:uFill>
                <a:latin typeface="Gill Sans MT"/>
              </a:rPr>
              <a:t>
</a:t>
            </a:r>
            <a:r>
              <a:rPr b="0" lang="en-US" sz="3100" spc="-1" strike="noStrike">
                <a:solidFill>
                  <a:srgbClr val="572314"/>
                </a:solidFill>
                <a:uFill>
                  <a:solidFill>
                    <a:srgbClr val="ffffff"/>
                  </a:solidFill>
                </a:uFill>
                <a:latin typeface="Gill Sans MT"/>
              </a:rPr>
              <a:t>Educational Natural Language Processing - </a:t>
            </a:r>
            <a:r>
              <a:rPr b="0" lang="en-US" sz="2700" spc="-1" strike="noStrike">
                <a:solidFill>
                  <a:srgbClr val="572314"/>
                </a:solidFill>
                <a:uFill>
                  <a:solidFill>
                    <a:srgbClr val="ffffff"/>
                  </a:solidFill>
                </a:uFill>
                <a:latin typeface="Gill Sans MT"/>
              </a:rPr>
              <a:t>Project Presentation</a:t>
            </a:r>
            <a:r>
              <a:rPr b="1" lang="en-US" sz="4900" spc="-1" strike="noStrike">
                <a:solidFill>
                  <a:srgbClr val="572314"/>
                </a:solidFill>
                <a:uFill>
                  <a:solidFill>
                    <a:srgbClr val="ffffff"/>
                  </a:solidFill>
                </a:uFill>
                <a:latin typeface="Gill Sans MT"/>
              </a:rPr>
              <a:t>
</a:t>
            </a:r>
            <a:endParaRPr b="0" lang="en-US" sz="1800" spc="-1" strike="noStrike">
              <a:solidFill>
                <a:srgbClr val="000000"/>
              </a:solidFill>
              <a:uFill>
                <a:solidFill>
                  <a:srgbClr val="ffffff"/>
                </a:solidFill>
              </a:uFill>
              <a:latin typeface="Gill Sans MT"/>
            </a:endParaRPr>
          </a:p>
        </p:txBody>
      </p:sp>
      <p:sp>
        <p:nvSpPr>
          <p:cNvPr id="91" name="TextShape 2"/>
          <p:cNvSpPr txBox="1"/>
          <p:nvPr/>
        </p:nvSpPr>
        <p:spPr>
          <a:xfrm>
            <a:off x="1943280" y="3576240"/>
            <a:ext cx="4228920" cy="3494520"/>
          </a:xfrm>
          <a:prstGeom prst="rect">
            <a:avLst/>
          </a:prstGeom>
          <a:noFill/>
          <a:ln>
            <a:noFill/>
          </a:ln>
        </p:spPr>
        <p:txBody>
          <a:bodyPr lIns="90000" rIns="90000" tIns="0" bIns="45000"/>
          <a:p>
            <a:pPr marL="27360">
              <a:lnSpc>
                <a:spcPct val="100000"/>
              </a:lnSpc>
            </a:pPr>
            <a:r>
              <a:rPr b="1" lang="en-IN" sz="2600" spc="-1" strike="noStrike" u="sng">
                <a:solidFill>
                  <a:srgbClr val="361309"/>
                </a:solidFill>
                <a:uFill>
                  <a:solidFill>
                    <a:srgbClr val="ffffff"/>
                  </a:solidFill>
                </a:uFill>
                <a:latin typeface="Gill Sans MT"/>
              </a:rPr>
              <a:t>Submitted To: </a:t>
            </a:r>
            <a:r>
              <a:rPr b="0" lang="en-IN" sz="2600" spc="-1" strike="noStrike">
                <a:solidFill>
                  <a:srgbClr val="361309"/>
                </a:solidFill>
                <a:uFill>
                  <a:solidFill>
                    <a:srgbClr val="ffffff"/>
                  </a:solidFill>
                </a:uFill>
                <a:latin typeface="Gill Sans MT"/>
              </a:rPr>
              <a:t>     </a:t>
            </a:r>
            <a:endParaRPr b="0" lang="en-IN" sz="3200" spc="-1" strike="noStrike">
              <a:solidFill>
                <a:srgbClr val="000000"/>
              </a:solidFill>
              <a:uFill>
                <a:solidFill>
                  <a:srgbClr val="ffffff"/>
                </a:solidFill>
              </a:uFill>
              <a:latin typeface="Arial"/>
            </a:endParaRPr>
          </a:p>
          <a:p>
            <a:pPr marL="27360">
              <a:lnSpc>
                <a:spcPct val="100000"/>
              </a:lnSpc>
            </a:pPr>
            <a:r>
              <a:rPr b="0" lang="en-IN" sz="2600" spc="-1" strike="noStrike">
                <a:solidFill>
                  <a:srgbClr val="361309"/>
                </a:solidFill>
                <a:uFill>
                  <a:solidFill>
                    <a:srgbClr val="ffffff"/>
                  </a:solidFill>
                </a:uFill>
                <a:latin typeface="Gill Sans MT"/>
              </a:rPr>
              <a:t>Prof. Plaban Kumar Bhowmick</a:t>
            </a: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r>
              <a:rPr b="1" lang="en-IN" sz="2600" spc="-1" strike="noStrike" u="sng">
                <a:solidFill>
                  <a:srgbClr val="361309"/>
                </a:solidFill>
                <a:uFill>
                  <a:solidFill>
                    <a:srgbClr val="ffffff"/>
                  </a:solidFill>
                </a:uFill>
                <a:latin typeface="Gill Sans MT"/>
              </a:rPr>
              <a:t>Guided By:</a:t>
            </a:r>
            <a:endParaRPr b="0" lang="en-IN" sz="3200" spc="-1" strike="noStrike">
              <a:solidFill>
                <a:srgbClr val="000000"/>
              </a:solidFill>
              <a:uFill>
                <a:solidFill>
                  <a:srgbClr val="ffffff"/>
                </a:solidFill>
              </a:uFill>
              <a:latin typeface="Arial"/>
            </a:endParaRPr>
          </a:p>
          <a:p>
            <a:pPr marL="27360">
              <a:lnSpc>
                <a:spcPct val="100000"/>
              </a:lnSpc>
            </a:pPr>
            <a:r>
              <a:rPr b="0" lang="en-IN" sz="2600" spc="-1" strike="noStrike">
                <a:solidFill>
                  <a:srgbClr val="361309"/>
                </a:solidFill>
                <a:uFill>
                  <a:solidFill>
                    <a:srgbClr val="ffffff"/>
                  </a:solidFill>
                </a:uFill>
                <a:latin typeface="Gill Sans MT"/>
              </a:rPr>
              <a:t>Miss. Archana Sahu</a:t>
            </a: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p:txBody>
      </p:sp>
      <p:sp>
        <p:nvSpPr>
          <p:cNvPr id="92" name="CustomShape 3"/>
          <p:cNvSpPr/>
          <p:nvPr/>
        </p:nvSpPr>
        <p:spPr>
          <a:xfrm>
            <a:off x="8839080" y="3657600"/>
            <a:ext cx="4228920" cy="3007080"/>
          </a:xfrm>
          <a:prstGeom prst="rect">
            <a:avLst/>
          </a:prstGeom>
          <a:noFill/>
          <a:ln>
            <a:noFill/>
          </a:ln>
        </p:spPr>
        <p:style>
          <a:lnRef idx="0"/>
          <a:fillRef idx="0"/>
          <a:effectRef idx="0"/>
          <a:fontRef idx="minor"/>
        </p:style>
        <p:txBody>
          <a:bodyPr lIns="90000" rIns="90000" tIns="0" bIns="45000"/>
          <a:p>
            <a:pPr marL="27360">
              <a:lnSpc>
                <a:spcPct val="100000"/>
              </a:lnSpc>
            </a:pPr>
            <a:r>
              <a:rPr b="1" lang="en-IN" sz="2600" spc="-1" strike="noStrike" u="sng">
                <a:solidFill>
                  <a:srgbClr val="361309"/>
                </a:solidFill>
                <a:uFill>
                  <a:solidFill>
                    <a:srgbClr val="ffffff"/>
                  </a:solidFill>
                </a:uFill>
                <a:latin typeface="Gill Sans MT"/>
              </a:rPr>
              <a:t>Submitted By:      </a:t>
            </a:r>
            <a:endParaRPr b="0" lang="en-IN" sz="1800" spc="-1" strike="noStrike">
              <a:solidFill>
                <a:srgbClr val="000000"/>
              </a:solidFill>
              <a:uFill>
                <a:solidFill>
                  <a:srgbClr val="ffffff"/>
                </a:solidFill>
              </a:uFill>
              <a:latin typeface="Arial"/>
            </a:endParaRPr>
          </a:p>
          <a:p>
            <a:pPr marL="27360">
              <a:lnSpc>
                <a:spcPct val="100000"/>
              </a:lnSpc>
            </a:pPr>
            <a:r>
              <a:rPr b="0" lang="en-IN" sz="2400" spc="-1" strike="noStrike">
                <a:solidFill>
                  <a:srgbClr val="361309"/>
                </a:solidFill>
                <a:uFill>
                  <a:solidFill>
                    <a:srgbClr val="ffffff"/>
                  </a:solidFill>
                </a:uFill>
                <a:latin typeface="Gill Sans MT"/>
              </a:rPr>
              <a:t>Ashwani Kumar Verma</a:t>
            </a:r>
            <a:endParaRPr b="0" lang="en-IN" sz="1800" spc="-1" strike="noStrike">
              <a:solidFill>
                <a:srgbClr val="000000"/>
              </a:solidFill>
              <a:uFill>
                <a:solidFill>
                  <a:srgbClr val="ffffff"/>
                </a:solidFill>
              </a:uFill>
              <a:latin typeface="Arial"/>
            </a:endParaRPr>
          </a:p>
          <a:p>
            <a:pPr marL="27360">
              <a:lnSpc>
                <a:spcPct val="100000"/>
              </a:lnSpc>
            </a:pPr>
            <a:r>
              <a:rPr b="0" lang="en-IN" sz="2400" spc="-1" strike="noStrike">
                <a:solidFill>
                  <a:srgbClr val="361309"/>
                </a:solidFill>
                <a:uFill>
                  <a:solidFill>
                    <a:srgbClr val="ffffff"/>
                  </a:solidFill>
                </a:uFill>
                <a:latin typeface="Gill Sans MT"/>
              </a:rPr>
              <a:t>Neha Banerjee</a:t>
            </a:r>
            <a:endParaRPr b="0" lang="en-IN" sz="1800" spc="-1" strike="noStrike">
              <a:solidFill>
                <a:srgbClr val="000000"/>
              </a:solidFill>
              <a:uFill>
                <a:solidFill>
                  <a:srgbClr val="ffffff"/>
                </a:solidFill>
              </a:uFill>
              <a:latin typeface="Arial"/>
            </a:endParaRPr>
          </a:p>
          <a:p>
            <a:pPr marL="27360">
              <a:lnSpc>
                <a:spcPct val="100000"/>
              </a:lnSpc>
            </a:pPr>
            <a:r>
              <a:rPr b="0" lang="en-IN" sz="2400" spc="-1" strike="noStrike">
                <a:solidFill>
                  <a:srgbClr val="361309"/>
                </a:solidFill>
                <a:uFill>
                  <a:solidFill>
                    <a:srgbClr val="ffffff"/>
                  </a:solidFill>
                </a:uFill>
                <a:latin typeface="Gill Sans MT"/>
              </a:rPr>
              <a:t>Prem Narayan Yadav</a:t>
            </a:r>
            <a:endParaRPr b="0" lang="en-IN" sz="1800" spc="-1" strike="noStrike">
              <a:solidFill>
                <a:srgbClr val="000000"/>
              </a:solidFill>
              <a:uFill>
                <a:solidFill>
                  <a:srgbClr val="ffffff"/>
                </a:solidFill>
              </a:uFill>
              <a:latin typeface="Arial"/>
            </a:endParaRPr>
          </a:p>
          <a:p>
            <a:pPr marL="27360">
              <a:lnSpc>
                <a:spcPct val="100000"/>
              </a:lnSpc>
            </a:pPr>
            <a:r>
              <a:rPr b="0" lang="en-IN" sz="2400" spc="-1" strike="noStrike">
                <a:solidFill>
                  <a:srgbClr val="361309"/>
                </a:solidFill>
                <a:uFill>
                  <a:solidFill>
                    <a:srgbClr val="ffffff"/>
                  </a:solidFill>
                </a:uFill>
                <a:latin typeface="Gill Sans MT"/>
              </a:rPr>
              <a:t>Shakti Papdeja.</a:t>
            </a:r>
            <a:endParaRPr b="0" lang="en-IN" sz="1800" spc="-1" strike="noStrike">
              <a:solidFill>
                <a:srgbClr val="000000"/>
              </a:solidFill>
              <a:uFill>
                <a:solidFill>
                  <a:srgbClr val="ffffff"/>
                </a:solidFill>
              </a:uFill>
              <a:latin typeface="Arial"/>
            </a:endParaRPr>
          </a:p>
        </p:txBody>
      </p:sp>
      <p:sp>
        <p:nvSpPr>
          <p:cNvPr id="93" name="CustomShape 4"/>
          <p:cNvSpPr/>
          <p:nvPr/>
        </p:nvSpPr>
        <p:spPr>
          <a:xfrm>
            <a:off x="5523120" y="2519640"/>
            <a:ext cx="331452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Gill Sans MT"/>
              </a:rPr>
              <a:t>CSE Dept. IIT Kharagpur.</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828800" y="228600"/>
            <a:ext cx="12139200" cy="6629040"/>
          </a:xfrm>
          <a:prstGeom prst="rect">
            <a:avLst/>
          </a:prstGeom>
          <a:noFill/>
          <a:ln>
            <a:noFill/>
          </a:ln>
        </p:spPr>
        <p:txBody>
          <a:bodyPr lIns="90000" rIns="90000" tIns="0" bIns="45000"/>
          <a:p>
            <a:pPr marL="27360">
              <a:lnSpc>
                <a:spcPct val="100000"/>
              </a:lnSpc>
            </a:pPr>
            <a:r>
              <a:rPr b="0" lang="en-IN" sz="4000" spc="-1" strike="noStrike">
                <a:solidFill>
                  <a:srgbClr val="361309"/>
                </a:solidFill>
                <a:uFill>
                  <a:solidFill>
                    <a:srgbClr val="ffffff"/>
                  </a:solidFill>
                </a:uFill>
                <a:latin typeface="Gill Sans MT"/>
              </a:rPr>
              <a:t>Responsibility:</a:t>
            </a: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r>
              <a:rPr b="0" lang="en-IN" sz="2800" spc="-1" strike="noStrike">
                <a:solidFill>
                  <a:srgbClr val="361309"/>
                </a:solidFill>
                <a:uFill>
                  <a:solidFill>
                    <a:srgbClr val="ffffff"/>
                  </a:solidFill>
                </a:uFill>
                <a:latin typeface="Gill Sans MT"/>
              </a:rPr>
              <a:t>Ashwani Kumar Verma     Initial processing on Wikipedia dump</a:t>
            </a:r>
            <a:endParaRPr b="0" lang="en-IN" sz="3200" spc="-1" strike="noStrike">
              <a:solidFill>
                <a:srgbClr val="000000"/>
              </a:solidFill>
              <a:uFill>
                <a:solidFill>
                  <a:srgbClr val="ffffff"/>
                </a:solidFill>
              </a:uFill>
              <a:latin typeface="Arial"/>
            </a:endParaRPr>
          </a:p>
          <a:p>
            <a:pPr marL="27360">
              <a:lnSpc>
                <a:spcPct val="100000"/>
              </a:lnSpc>
            </a:pPr>
            <a:r>
              <a:rPr b="0" lang="en-IN" sz="2800" spc="-1" strike="noStrike">
                <a:solidFill>
                  <a:srgbClr val="361309"/>
                </a:solidFill>
                <a:uFill>
                  <a:solidFill>
                    <a:srgbClr val="ffffff"/>
                  </a:solidFill>
                </a:uFill>
                <a:latin typeface="Gill Sans MT"/>
              </a:rPr>
              <a:t>Neha Banerjee                 feature extraction from dataset.</a:t>
            </a: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r>
              <a:rPr b="0" lang="en-IN" sz="2800" spc="-1" strike="noStrike">
                <a:solidFill>
                  <a:srgbClr val="361309"/>
                </a:solidFill>
                <a:uFill>
                  <a:solidFill>
                    <a:srgbClr val="ffffff"/>
                  </a:solidFill>
                </a:uFill>
                <a:latin typeface="Gill Sans MT"/>
              </a:rPr>
              <a:t>Prem Narayan Yadav    Neural network training and  processing.</a:t>
            </a:r>
            <a:endParaRPr b="0" lang="en-IN" sz="3200" spc="-1" strike="noStrike">
              <a:solidFill>
                <a:srgbClr val="000000"/>
              </a:solidFill>
              <a:uFill>
                <a:solidFill>
                  <a:srgbClr val="ffffff"/>
                </a:solidFill>
              </a:uFill>
              <a:latin typeface="Arial"/>
            </a:endParaRPr>
          </a:p>
          <a:p>
            <a:pPr marL="27360">
              <a:lnSpc>
                <a:spcPct val="100000"/>
              </a:lnSpc>
            </a:pPr>
            <a:r>
              <a:rPr b="0" lang="en-IN" sz="2800" spc="-1" strike="noStrike">
                <a:solidFill>
                  <a:srgbClr val="361309"/>
                </a:solidFill>
                <a:uFill>
                  <a:solidFill>
                    <a:srgbClr val="ffffff"/>
                  </a:solidFill>
                </a:uFill>
                <a:latin typeface="Gill Sans MT"/>
              </a:rPr>
              <a:t>Shakti Papdeja.</a:t>
            </a: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a:p>
            <a:pPr marL="27360">
              <a:lnSpc>
                <a:spcPct val="100000"/>
              </a:lnSpc>
            </a:pPr>
            <a:endParaRPr b="0" lang="en-IN" sz="3200" spc="-1" strike="noStrike">
              <a:solidFill>
                <a:srgbClr val="000000"/>
              </a:solidFill>
              <a:uFill>
                <a:solidFill>
                  <a:srgbClr val="ffffff"/>
                </a:solidFill>
              </a:uFill>
              <a:latin typeface="Arial"/>
            </a:endParaRPr>
          </a:p>
        </p:txBody>
      </p:sp>
      <p:sp>
        <p:nvSpPr>
          <p:cNvPr id="123" name="CustomShape 2"/>
          <p:cNvSpPr/>
          <p:nvPr/>
        </p:nvSpPr>
        <p:spPr>
          <a:xfrm>
            <a:off x="6035760" y="1728000"/>
            <a:ext cx="228240" cy="1800000"/>
          </a:xfrm>
          <a:prstGeom prst="rightBrace">
            <a:avLst>
              <a:gd name="adj1" fmla="val 8333"/>
              <a:gd name="adj2" fmla="val 50000"/>
            </a:avLst>
          </a:prstGeom>
          <a:noFill/>
          <a:ln>
            <a:round/>
          </a:ln>
        </p:spPr>
        <p:style>
          <a:lnRef idx="1">
            <a:schemeClr val="accent1"/>
          </a:lnRef>
          <a:fillRef idx="0">
            <a:schemeClr val="accent1"/>
          </a:fillRef>
          <a:effectRef idx="0">
            <a:schemeClr val="accent1"/>
          </a:effectRef>
          <a:fontRef idx="minor"/>
        </p:style>
      </p:sp>
      <p:sp>
        <p:nvSpPr>
          <p:cNvPr id="124" name="CustomShape 3"/>
          <p:cNvSpPr/>
          <p:nvPr/>
        </p:nvSpPr>
        <p:spPr>
          <a:xfrm>
            <a:off x="5675760" y="5337360"/>
            <a:ext cx="228240" cy="1142640"/>
          </a:xfrm>
          <a:prstGeom prst="rightBrace">
            <a:avLst>
              <a:gd name="adj1" fmla="val 8333"/>
              <a:gd name="adj2" fmla="val 50000"/>
            </a:avLst>
          </a:prstGeom>
          <a:noFill/>
          <a:ln>
            <a:round/>
          </a:ln>
        </p:spPr>
        <p:style>
          <a:lnRef idx="1">
            <a:schemeClr val="accent1"/>
          </a:lnRef>
          <a:fillRef idx="0">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505320" y="2438280"/>
            <a:ext cx="2590560" cy="1218960"/>
          </a:xfrm>
          <a:prstGeom prst="rect">
            <a:avLst/>
          </a:prstGeom>
          <a:noFill/>
          <a:ln>
            <a:noFill/>
          </a:ln>
        </p:spPr>
        <p:txBody>
          <a:bodyPr lIns="90000" rIns="90000" tIns="45000" bIns="45000" anchor="ctr"/>
          <a:p>
            <a:pPr>
              <a:lnSpc>
                <a:spcPct val="100000"/>
              </a:lnSpc>
            </a:pPr>
            <a:r>
              <a:rPr b="0" lang="en-US" sz="4300" spc="-1" strike="noStrike">
                <a:solidFill>
                  <a:srgbClr val="572314"/>
                </a:solidFill>
                <a:uFill>
                  <a:solidFill>
                    <a:srgbClr val="ffffff"/>
                  </a:solidFill>
                </a:uFill>
                <a:latin typeface="Gill Sans MT"/>
              </a:rPr>
              <a:t>Thank You</a:t>
            </a:r>
            <a:endParaRPr b="0" lang="en-US" sz="1800" spc="-1" strike="noStrike">
              <a:solidFill>
                <a:srgbClr val="000000"/>
              </a:solidFill>
              <a:uFill>
                <a:solidFill>
                  <a:srgbClr val="ffffff"/>
                </a:solidFill>
              </a:uFill>
              <a:latin typeface="Gill Sans MT"/>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2153520" y="293040"/>
            <a:ext cx="11246760" cy="1218960"/>
          </a:xfrm>
          <a:prstGeom prst="rect">
            <a:avLst/>
          </a:prstGeom>
          <a:noFill/>
          <a:ln>
            <a:noFill/>
          </a:ln>
        </p:spPr>
        <p:txBody>
          <a:bodyPr lIns="90000" rIns="90000" tIns="45000" bIns="45000" anchor="ctr"/>
          <a:p>
            <a:pPr>
              <a:lnSpc>
                <a:spcPct val="100000"/>
              </a:lnSpc>
            </a:pPr>
            <a:r>
              <a:rPr b="0" lang="en-US" sz="4300" spc="-1" strike="noStrike">
                <a:solidFill>
                  <a:srgbClr val="572314"/>
                </a:solidFill>
                <a:uFill>
                  <a:solidFill>
                    <a:srgbClr val="ffffff"/>
                  </a:solidFill>
                </a:uFill>
                <a:latin typeface="Gill Sans MT"/>
              </a:rPr>
              <a:t>Project Definition:</a:t>
            </a:r>
            <a:endParaRPr b="0" lang="en-US" sz="1800" spc="-1" strike="noStrike">
              <a:solidFill>
                <a:srgbClr val="000000"/>
              </a:solidFill>
              <a:uFill>
                <a:solidFill>
                  <a:srgbClr val="ffffff"/>
                </a:solidFill>
              </a:uFill>
              <a:latin typeface="Gill Sans MT"/>
            </a:endParaRPr>
          </a:p>
        </p:txBody>
      </p:sp>
      <p:sp>
        <p:nvSpPr>
          <p:cNvPr id="95" name="TextShape 2"/>
          <p:cNvSpPr txBox="1"/>
          <p:nvPr/>
        </p:nvSpPr>
        <p:spPr>
          <a:xfrm>
            <a:off x="1905120" y="1706760"/>
            <a:ext cx="10952640" cy="4063680"/>
          </a:xfrm>
          <a:prstGeom prst="rect">
            <a:avLst/>
          </a:prstGeom>
          <a:noFill/>
          <a:ln>
            <a:noFill/>
          </a:ln>
        </p:spPr>
        <p:txBody>
          <a:bodyPr lIns="90000" rIns="90000" tIns="45000" bIns="45000"/>
          <a:p>
            <a:pPr marL="365760" indent="-282960">
              <a:lnSpc>
                <a:spcPct val="110000"/>
              </a:lnSpc>
              <a:buClr>
                <a:srgbClr val="3891a7"/>
              </a:buClr>
              <a:buSzPct val="80000"/>
              <a:buFont typeface="Wingdings 2" charset="2"/>
              <a:buChar char=""/>
            </a:pPr>
            <a:r>
              <a:rPr b="1" lang="en-US" sz="3200" spc="-1" strike="noStrike">
                <a:solidFill>
                  <a:srgbClr val="000000"/>
                </a:solidFill>
                <a:uFill>
                  <a:solidFill>
                    <a:srgbClr val="ffffff"/>
                  </a:solidFill>
                </a:uFill>
                <a:latin typeface="Gill Sans MT"/>
              </a:rPr>
              <a:t>Short Answer Grading with Semantic Similarity and Alignment based features.</a:t>
            </a:r>
            <a:endParaRPr b="0" lang="en-US" sz="3200" spc="-1" strike="noStrike">
              <a:solidFill>
                <a:srgbClr val="000000"/>
              </a:solidFill>
              <a:uFill>
                <a:solidFill>
                  <a:srgbClr val="ffffff"/>
                </a:solidFill>
              </a:uFill>
              <a:latin typeface="Gill Sans MT"/>
            </a:endParaRPr>
          </a:p>
          <a:p>
            <a:pPr marL="365760" indent="-282960" algn="just">
              <a:lnSpc>
                <a:spcPct val="11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a:t>
            </a:r>
            <a:r>
              <a:rPr b="0" lang="en-US" sz="2800" spc="-1" strike="noStrike">
                <a:solidFill>
                  <a:srgbClr val="000000"/>
                </a:solidFill>
                <a:uFill>
                  <a:solidFill>
                    <a:srgbClr val="ffffff"/>
                  </a:solidFill>
                </a:uFill>
                <a:latin typeface="Gill Sans MT"/>
              </a:rPr>
              <a:t>Automatic Short Answer Grading(ASAG) is the problem of assigning holistic grades to the student answers.  ASAG problem can be modeled as a regression problem as well as classification problem. In classification based formulation</a:t>
            </a:r>
            <a:r>
              <a:rPr b="0" lang="en-US" sz="3200" spc="-1" strike="noStrike">
                <a:solidFill>
                  <a:srgbClr val="000000"/>
                </a:solidFill>
                <a:uFill>
                  <a:solidFill>
                    <a:srgbClr val="ffffff"/>
                  </a:solidFill>
                </a:uFill>
                <a:latin typeface="Gill Sans MT"/>
              </a:rPr>
              <a:t>,</a:t>
            </a:r>
            <a:r>
              <a:rPr b="0" lang="en-US" sz="2800" spc="-1" strike="noStrike">
                <a:solidFill>
                  <a:srgbClr val="000000"/>
                </a:solidFill>
                <a:uFill>
                  <a:solidFill>
                    <a:srgbClr val="ffffff"/>
                  </a:solidFill>
                </a:uFill>
                <a:latin typeface="Gill Sans MT"/>
              </a:rPr>
              <a:t> the task can be modeled as n-way classification problem.</a:t>
            </a:r>
            <a:endParaRPr b="0" lang="en-US" sz="3200" spc="-1" strike="noStrike">
              <a:solidFill>
                <a:srgbClr val="000000"/>
              </a:solidFill>
              <a:uFill>
                <a:solidFill>
                  <a:srgbClr val="ffffff"/>
                </a:solidFill>
              </a:uFill>
              <a:latin typeface="Gill Sans MT"/>
            </a:endParaRPr>
          </a:p>
          <a:p>
            <a:pPr marL="365760" indent="-282960">
              <a:lnSpc>
                <a:spcPct val="110000"/>
              </a:lnSpc>
            </a:pPr>
            <a:r>
              <a:rPr b="0" lang="en-US" sz="3200" spc="-1" strike="noStrike">
                <a:solidFill>
                  <a:srgbClr val="000000"/>
                </a:solidFill>
                <a:uFill>
                  <a:solidFill>
                    <a:srgbClr val="ffffff"/>
                  </a:solidFill>
                </a:uFill>
                <a:latin typeface="Gill Sans MT"/>
              </a:rPr>
              <a:t>   </a:t>
            </a:r>
            <a:endParaRPr b="0" lang="en-US" sz="3200" spc="-1" strike="noStrike">
              <a:solidFill>
                <a:srgbClr val="000000"/>
              </a:solidFill>
              <a:uFill>
                <a:solidFill>
                  <a:srgbClr val="ffffff"/>
                </a:solidFill>
              </a:uFill>
              <a:latin typeface="Gill Sans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153520" y="293040"/>
            <a:ext cx="4704120" cy="1218960"/>
          </a:xfrm>
          <a:prstGeom prst="rect">
            <a:avLst/>
          </a:prstGeom>
          <a:noFill/>
          <a:ln>
            <a:noFill/>
          </a:ln>
        </p:spPr>
        <p:txBody>
          <a:bodyPr lIns="90000" rIns="90000" tIns="45000" bIns="45000" anchor="ctr"/>
          <a:p>
            <a:pPr>
              <a:lnSpc>
                <a:spcPct val="100000"/>
              </a:lnSpc>
            </a:pPr>
            <a:r>
              <a:rPr b="0" lang="en-US" sz="4300" spc="-1" strike="noStrike">
                <a:solidFill>
                  <a:srgbClr val="572314"/>
                </a:solidFill>
                <a:uFill>
                  <a:solidFill>
                    <a:srgbClr val="ffffff"/>
                  </a:solidFill>
                </a:uFill>
                <a:latin typeface="Gill Sans MT"/>
              </a:rPr>
              <a:t>Dataset Description</a:t>
            </a:r>
            <a:endParaRPr b="0" lang="en-US" sz="1800" spc="-1" strike="noStrike">
              <a:solidFill>
                <a:srgbClr val="000000"/>
              </a:solidFill>
              <a:uFill>
                <a:solidFill>
                  <a:srgbClr val="ffffff"/>
                </a:solidFill>
              </a:uFill>
              <a:latin typeface="Gill Sans MT"/>
            </a:endParaRPr>
          </a:p>
        </p:txBody>
      </p:sp>
      <p:sp>
        <p:nvSpPr>
          <p:cNvPr id="97" name="TextShape 2"/>
          <p:cNvSpPr txBox="1"/>
          <p:nvPr/>
        </p:nvSpPr>
        <p:spPr>
          <a:xfrm>
            <a:off x="1905120" y="1544400"/>
            <a:ext cx="11495160" cy="5120280"/>
          </a:xfrm>
          <a:prstGeom prst="rect">
            <a:avLst/>
          </a:prstGeom>
          <a:noFill/>
          <a:ln>
            <a:noFill/>
          </a:ln>
        </p:spPr>
        <p:txBody>
          <a:bodyPr lIns="90000" rIns="90000" tIns="45000" bIns="45000"/>
          <a:p>
            <a:pPr marL="365760" indent="-282960" algn="just">
              <a:lnSpc>
                <a:spcPct val="100000"/>
              </a:lnSpc>
              <a:buClr>
                <a:srgbClr val="3891a7"/>
              </a:buClr>
              <a:buSzPct val="80000"/>
              <a:buFont typeface="Wingdings 2" charset="2"/>
              <a:buChar char=""/>
            </a:pPr>
            <a:r>
              <a:rPr b="1" lang="en-US" sz="3200" spc="-1" strike="noStrike">
                <a:solidFill>
                  <a:srgbClr val="000000"/>
                </a:solidFill>
                <a:uFill>
                  <a:solidFill>
                    <a:srgbClr val="ffffff"/>
                  </a:solidFill>
                </a:uFill>
                <a:latin typeface="Gill Sans MT"/>
              </a:rPr>
              <a:t>Wikipedia Dump</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The Wikipedia dump – 190Mb contains the relevant pages from the    </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Wikipedia corpus for the questions under consideration.</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Currently the targeted questions are from Data-Structures Domain, </a:t>
            </a:r>
            <a:endParaRPr b="0" lang="en-US" sz="3200" spc="-1" strike="noStrike">
              <a:solidFill>
                <a:srgbClr val="000000"/>
              </a:solidFill>
              <a:uFill>
                <a:solidFill>
                  <a:srgbClr val="ffffff"/>
                </a:solidFill>
              </a:uFill>
              <a:latin typeface="Gill Sans MT"/>
            </a:endParaRPr>
          </a:p>
          <a:p>
            <a:pPr marL="365760" indent="-282960" algn="just">
              <a:lnSpc>
                <a:spcPct val="100000"/>
              </a:lnSpc>
              <a:buClr>
                <a:srgbClr val="3891a7"/>
              </a:buClr>
              <a:buSzPct val="80000"/>
              <a:buFont typeface="Wingdings 2" charset="2"/>
              <a:buChar char=""/>
            </a:pPr>
            <a:r>
              <a:rPr b="1" lang="en-US" sz="3200" spc="-1" strike="noStrike">
                <a:solidFill>
                  <a:srgbClr val="000000"/>
                </a:solidFill>
                <a:uFill>
                  <a:solidFill>
                    <a:srgbClr val="ffffff"/>
                  </a:solidFill>
                </a:uFill>
                <a:latin typeface="Gill Sans MT"/>
              </a:rPr>
              <a:t>Expert Graded Question Answer Dump between 0 to 5</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It contains 89 questions from Data-Structures Domain, along with  </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reference answers.</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Total 2000 student responses to these questions.</a:t>
            </a:r>
            <a:endParaRPr b="0" lang="en-US" sz="3200" spc="-1" strike="noStrike">
              <a:solidFill>
                <a:srgbClr val="000000"/>
              </a:solidFill>
              <a:uFill>
                <a:solidFill>
                  <a:srgbClr val="ffffff"/>
                </a:solidFill>
              </a:uFill>
              <a:latin typeface="Gill Sans MT"/>
            </a:endParaRPr>
          </a:p>
          <a:p>
            <a:pPr marL="365760" indent="-282960" algn="just">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Every answer is graded between 0 to 5.</a:t>
            </a:r>
            <a:endParaRPr b="0" lang="en-US" sz="3200" spc="-1" strike="noStrike">
              <a:solidFill>
                <a:srgbClr val="000000"/>
              </a:solidFill>
              <a:uFill>
                <a:solidFill>
                  <a:srgbClr val="ffffff"/>
                </a:solidFill>
              </a:uFill>
              <a:latin typeface="Gill Sans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2153520" y="-522720"/>
            <a:ext cx="3789720" cy="1646280"/>
          </a:xfrm>
          <a:prstGeom prst="rect">
            <a:avLst/>
          </a:prstGeom>
          <a:noFill/>
          <a:ln>
            <a:noFill/>
          </a:ln>
        </p:spPr>
        <p:txBody>
          <a:bodyPr lIns="0" rIns="0" tIns="0" bIns="0" anchor="b"/>
          <a:p>
            <a:pPr marL="12600">
              <a:lnSpc>
                <a:spcPct val="100000"/>
              </a:lnSpc>
            </a:pPr>
            <a:r>
              <a:rPr b="1" i="1" lang="en-US" sz="5400" spc="-52" strike="noStrike">
                <a:solidFill>
                  <a:srgbClr val="000000"/>
                </a:solidFill>
                <a:uFill>
                  <a:solidFill>
                    <a:srgbClr val="ffffff"/>
                  </a:solidFill>
                </a:uFill>
                <a:latin typeface="Calibri Light"/>
              </a:rPr>
              <a:t>Model Flow</a:t>
            </a:r>
            <a:endParaRPr b="0" lang="en-US" sz="1800" spc="-1" strike="noStrike">
              <a:solidFill>
                <a:srgbClr val="000000"/>
              </a:solidFill>
              <a:uFill>
                <a:solidFill>
                  <a:srgbClr val="ffffff"/>
                </a:solidFill>
              </a:uFill>
              <a:latin typeface="Gill Sans MT"/>
            </a:endParaRPr>
          </a:p>
        </p:txBody>
      </p:sp>
      <p:sp>
        <p:nvSpPr>
          <p:cNvPr id="99" name="CustomShape 2"/>
          <p:cNvSpPr/>
          <p:nvPr/>
        </p:nvSpPr>
        <p:spPr>
          <a:xfrm>
            <a:off x="7405920" y="3130560"/>
            <a:ext cx="360" cy="360"/>
          </a:xfrm>
          <a:custGeom>
            <a:avLst/>
            <a:gdLst/>
            <a:ahLst/>
            <a:rect l="l" t="t" r="r" b="b"/>
            <a:pathLst>
              <a:path w="0" h="0">
                <a:moveTo>
                  <a:pt x="0" y="0"/>
                </a:moveTo>
                <a:lnTo>
                  <a:pt x="0" y="0"/>
                </a:lnTo>
              </a:path>
            </a:pathLst>
          </a:custGeom>
          <a:noFill/>
          <a:ln w="25560">
            <a:solidFill>
              <a:srgbClr val="000000"/>
            </a:solidFill>
            <a:round/>
          </a:ln>
        </p:spPr>
        <p:style>
          <a:lnRef idx="0"/>
          <a:fillRef idx="0"/>
          <a:effectRef idx="0"/>
          <a:fontRef idx="minor"/>
        </p:style>
      </p:sp>
      <p:sp>
        <p:nvSpPr>
          <p:cNvPr id="100" name="CustomShape 3"/>
          <p:cNvSpPr/>
          <p:nvPr/>
        </p:nvSpPr>
        <p:spPr>
          <a:xfrm>
            <a:off x="11367360" y="5724000"/>
            <a:ext cx="360" cy="360"/>
          </a:xfrm>
          <a:custGeom>
            <a:avLst/>
            <a:gdLst/>
            <a:ahLst/>
            <a:rect l="l" t="t" r="r" b="b"/>
            <a:pathLst>
              <a:path w="0" h="0">
                <a:moveTo>
                  <a:pt x="0" y="0"/>
                </a:moveTo>
                <a:lnTo>
                  <a:pt x="0" y="0"/>
                </a:lnTo>
              </a:path>
            </a:pathLst>
          </a:custGeom>
          <a:noFill/>
          <a:ln w="25560">
            <a:solidFill>
              <a:srgbClr val="000000"/>
            </a:solidFill>
            <a:round/>
          </a:ln>
        </p:spPr>
        <p:style>
          <a:lnRef idx="0"/>
          <a:fillRef idx="0"/>
          <a:effectRef idx="0"/>
          <a:fontRef idx="minor"/>
        </p:style>
      </p:sp>
      <p:sp>
        <p:nvSpPr>
          <p:cNvPr id="101" name="CustomShape 4"/>
          <p:cNvSpPr/>
          <p:nvPr/>
        </p:nvSpPr>
        <p:spPr>
          <a:xfrm>
            <a:off x="4800600" y="1752480"/>
            <a:ext cx="4061880" cy="94284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1" lang="en-IN" sz="2800" spc="-1" strike="noStrike">
                <a:solidFill>
                  <a:srgbClr val="000000"/>
                </a:solidFill>
                <a:uFill>
                  <a:solidFill>
                    <a:srgbClr val="ffffff"/>
                  </a:solidFill>
                </a:uFill>
                <a:latin typeface="Gill Sans MT"/>
              </a:rPr>
              <a:t>      </a:t>
            </a:r>
            <a:r>
              <a:rPr b="1" lang="en-IN" sz="2800" spc="-1" strike="noStrike">
                <a:solidFill>
                  <a:srgbClr val="000000"/>
                </a:solidFill>
                <a:uFill>
                  <a:solidFill>
                    <a:srgbClr val="ffffff"/>
                  </a:solidFill>
                </a:uFill>
                <a:latin typeface="Gill Sans MT"/>
              </a:rPr>
              <a:t>Wikipedia Dump</a:t>
            </a:r>
            <a:endParaRPr b="0" lang="en-IN" sz="1800" spc="-1" strike="noStrike">
              <a:solidFill>
                <a:srgbClr val="000000"/>
              </a:solidFill>
              <a:uFill>
                <a:solidFill>
                  <a:srgbClr val="ffffff"/>
                </a:solidFill>
              </a:uFill>
              <a:latin typeface="Arial"/>
            </a:endParaRPr>
          </a:p>
        </p:txBody>
      </p:sp>
      <p:sp>
        <p:nvSpPr>
          <p:cNvPr id="102" name="CustomShape 5"/>
          <p:cNvSpPr/>
          <p:nvPr/>
        </p:nvSpPr>
        <p:spPr>
          <a:xfrm>
            <a:off x="6795000" y="2271240"/>
            <a:ext cx="360" cy="668880"/>
          </a:xfrm>
          <a:custGeom>
            <a:avLst/>
            <a:gdLst/>
            <a:ahLst/>
            <a:rect l="l" t="t" r="r" b="b"/>
            <a:pathLst>
              <a:path w="21600" h="21600">
                <a:moveTo>
                  <a:pt x="0" y="0"/>
                </a:moveTo>
                <a:lnTo>
                  <a:pt x="21600" y="21600"/>
                </a:lnTo>
              </a:path>
            </a:pathLst>
          </a:custGeom>
          <a:noFill/>
          <a:ln w="57240">
            <a:round/>
            <a:tailEnd len="med" type="triangle" w="med"/>
          </a:ln>
        </p:spPr>
        <p:style>
          <a:lnRef idx="1">
            <a:schemeClr val="accent1"/>
          </a:lnRef>
          <a:fillRef idx="0">
            <a:schemeClr val="accent1"/>
          </a:fillRef>
          <a:effectRef idx="0">
            <a:schemeClr val="accent1"/>
          </a:effectRef>
          <a:fontRef idx="minor"/>
        </p:style>
      </p:sp>
      <p:sp>
        <p:nvSpPr>
          <p:cNvPr id="103" name="CustomShape 6"/>
          <p:cNvSpPr/>
          <p:nvPr/>
        </p:nvSpPr>
        <p:spPr>
          <a:xfrm>
            <a:off x="5535720" y="2940480"/>
            <a:ext cx="2517840" cy="516960"/>
          </a:xfrm>
          <a:prstGeom prst="rect">
            <a:avLst/>
          </a:prstGeom>
          <a:solidFill>
            <a:schemeClr val="accent1">
              <a:lumMod val="40000"/>
              <a:lumOff val="60000"/>
            </a:schemeClr>
          </a:solid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uFill>
                  <a:solidFill>
                    <a:srgbClr val="ffffff"/>
                  </a:solidFill>
                </a:uFill>
                <a:latin typeface="Gill Sans MT"/>
              </a:rPr>
              <a:t>Wang2Vec</a:t>
            </a:r>
            <a:endParaRPr b="0" lang="en-IN" sz="1800" spc="-1" strike="noStrike">
              <a:solidFill>
                <a:srgbClr val="000000"/>
              </a:solidFill>
              <a:uFill>
                <a:solidFill>
                  <a:srgbClr val="ffffff"/>
                </a:solidFill>
              </a:uFill>
              <a:latin typeface="Arial"/>
            </a:endParaRPr>
          </a:p>
        </p:txBody>
      </p:sp>
      <p:sp>
        <p:nvSpPr>
          <p:cNvPr id="104" name="CustomShape 7"/>
          <p:cNvSpPr/>
          <p:nvPr/>
        </p:nvSpPr>
        <p:spPr>
          <a:xfrm flipH="1">
            <a:off x="6825960" y="3463560"/>
            <a:ext cx="360" cy="664200"/>
          </a:xfrm>
          <a:custGeom>
            <a:avLst/>
            <a:gdLst/>
            <a:ahLst/>
            <a:rect l="l" t="t" r="r" b="b"/>
            <a:pathLst>
              <a:path w="21600" h="21600">
                <a:moveTo>
                  <a:pt x="0" y="0"/>
                </a:moveTo>
                <a:lnTo>
                  <a:pt x="21600" y="21600"/>
                </a:lnTo>
              </a:path>
            </a:pathLst>
          </a:custGeom>
          <a:noFill/>
          <a:ln w="57240">
            <a:round/>
            <a:tailEnd len="med" type="triangle" w="med"/>
          </a:ln>
        </p:spPr>
        <p:style>
          <a:lnRef idx="1">
            <a:schemeClr val="accent1"/>
          </a:lnRef>
          <a:fillRef idx="0">
            <a:schemeClr val="accent1"/>
          </a:fillRef>
          <a:effectRef idx="0">
            <a:schemeClr val="accent1"/>
          </a:effectRef>
          <a:fontRef idx="minor"/>
        </p:style>
      </p:sp>
      <p:sp>
        <p:nvSpPr>
          <p:cNvPr id="105" name="CustomShape 8"/>
          <p:cNvSpPr/>
          <p:nvPr/>
        </p:nvSpPr>
        <p:spPr>
          <a:xfrm>
            <a:off x="5535720" y="4106520"/>
            <a:ext cx="2517840" cy="516960"/>
          </a:xfrm>
          <a:prstGeom prst="rect">
            <a:avLst/>
          </a:prstGeom>
          <a:solidFill>
            <a:schemeClr val="accent1">
              <a:lumMod val="40000"/>
              <a:lumOff val="60000"/>
            </a:schemeClr>
          </a:solid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uFill>
                  <a:solidFill>
                    <a:srgbClr val="ffffff"/>
                  </a:solidFill>
                </a:uFill>
                <a:latin typeface="Gill Sans MT"/>
              </a:rPr>
              <a:t>NN</a:t>
            </a:r>
            <a:endParaRPr b="0" lang="en-IN" sz="1800" spc="-1" strike="noStrike">
              <a:solidFill>
                <a:srgbClr val="000000"/>
              </a:solidFill>
              <a:uFill>
                <a:solidFill>
                  <a:srgbClr val="ffffff"/>
                </a:solidFill>
              </a:uFill>
              <a:latin typeface="Arial"/>
            </a:endParaRPr>
          </a:p>
        </p:txBody>
      </p:sp>
      <p:sp>
        <p:nvSpPr>
          <p:cNvPr id="106" name="CustomShape 9"/>
          <p:cNvSpPr/>
          <p:nvPr/>
        </p:nvSpPr>
        <p:spPr>
          <a:xfrm>
            <a:off x="6842520" y="4687200"/>
            <a:ext cx="360" cy="722880"/>
          </a:xfrm>
          <a:custGeom>
            <a:avLst/>
            <a:gdLst/>
            <a:ahLst/>
            <a:rect l="l" t="t" r="r" b="b"/>
            <a:pathLst>
              <a:path w="21600" h="21600">
                <a:moveTo>
                  <a:pt x="0" y="0"/>
                </a:moveTo>
                <a:lnTo>
                  <a:pt x="21600" y="21600"/>
                </a:lnTo>
              </a:path>
            </a:pathLst>
          </a:custGeom>
          <a:noFill/>
          <a:ln w="57240">
            <a:round/>
            <a:tailEnd len="med" type="triangle" w="med"/>
          </a:ln>
        </p:spPr>
        <p:style>
          <a:lnRef idx="1">
            <a:schemeClr val="accent1"/>
          </a:lnRef>
          <a:fillRef idx="0">
            <a:schemeClr val="accent1"/>
          </a:fillRef>
          <a:effectRef idx="0">
            <a:schemeClr val="accent1"/>
          </a:effectRef>
          <a:fontRef idx="minor"/>
        </p:style>
      </p:sp>
      <p:sp>
        <p:nvSpPr>
          <p:cNvPr id="107" name="CustomShape 10"/>
          <p:cNvSpPr/>
          <p:nvPr/>
        </p:nvSpPr>
        <p:spPr>
          <a:xfrm>
            <a:off x="5799960" y="5435640"/>
            <a:ext cx="2053440" cy="1369440"/>
          </a:xfrm>
          <a:prstGeom prst="rect">
            <a:avLst/>
          </a:prstGeom>
          <a:solidFill>
            <a:srgbClr val="92d050"/>
          </a:solid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uFill>
                  <a:solidFill>
                    <a:srgbClr val="ffffff"/>
                  </a:solidFill>
                </a:uFill>
                <a:latin typeface="Gill Sans MT"/>
              </a:rPr>
              <a:t>Score prediction</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2153520" y="293040"/>
            <a:ext cx="3637440" cy="925920"/>
          </a:xfrm>
          <a:prstGeom prst="rect">
            <a:avLst/>
          </a:prstGeom>
          <a:noFill/>
          <a:ln>
            <a:noFill/>
          </a:ln>
        </p:spPr>
        <p:txBody>
          <a:bodyPr lIns="90000" rIns="90000" tIns="45000" bIns="45000" anchor="ctr"/>
          <a:p>
            <a:pPr>
              <a:lnSpc>
                <a:spcPct val="100000"/>
              </a:lnSpc>
            </a:pPr>
            <a:r>
              <a:rPr b="0" lang="en-US" sz="4300" spc="-1" strike="noStrike">
                <a:solidFill>
                  <a:srgbClr val="572314"/>
                </a:solidFill>
                <a:uFill>
                  <a:solidFill>
                    <a:srgbClr val="ffffff"/>
                  </a:solidFill>
                </a:uFill>
                <a:latin typeface="Gill Sans MT"/>
              </a:rPr>
              <a:t>Flow of Work</a:t>
            </a:r>
            <a:endParaRPr b="0" lang="en-US" sz="1800" spc="-1" strike="noStrike">
              <a:solidFill>
                <a:srgbClr val="000000"/>
              </a:solidFill>
              <a:uFill>
                <a:solidFill>
                  <a:srgbClr val="ffffff"/>
                </a:solidFill>
              </a:uFill>
              <a:latin typeface="Gill Sans MT"/>
            </a:endParaRPr>
          </a:p>
        </p:txBody>
      </p:sp>
      <p:sp>
        <p:nvSpPr>
          <p:cNvPr id="109" name="TextShape 2"/>
          <p:cNvSpPr txBox="1"/>
          <p:nvPr/>
        </p:nvSpPr>
        <p:spPr>
          <a:xfrm>
            <a:off x="2153520" y="1219320"/>
            <a:ext cx="11246760" cy="5445360"/>
          </a:xfrm>
          <a:prstGeom prst="rect">
            <a:avLst/>
          </a:prstGeom>
          <a:noFill/>
          <a:ln>
            <a:noFill/>
          </a:ln>
        </p:spPr>
        <p:txBody>
          <a:bodyPr lIns="90000" rIns="90000" tIns="45000" bIns="45000"/>
          <a:p>
            <a:pPr marL="365760" indent="-282960">
              <a:lnSpc>
                <a:spcPct val="100000"/>
              </a:lnSpc>
            </a:pPr>
            <a:r>
              <a:rPr b="1" lang="en-US" sz="3200" spc="-1" strike="noStrike">
                <a:solidFill>
                  <a:srgbClr val="000000"/>
                </a:solidFill>
                <a:uFill>
                  <a:solidFill>
                    <a:srgbClr val="ffffff"/>
                  </a:solidFill>
                </a:uFill>
                <a:latin typeface="Gill Sans MT"/>
              </a:rPr>
              <a:t>I.  Wang2Vec Model</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It considers 2 major modifications to the original models in Word2Vec that improves word embeddings obtained for syntactically motivated tasks. </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It makes the network aware of the relative positioning of the context words.</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Word2Vec uses </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1. Continuous Bag of Words Model</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II. Skip-gram Model.</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Wang2Vec uses</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I. Cwindow </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II. Structured Skip gram Model.</a:t>
            </a: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70c0"/>
                </a:solidFill>
                <a:uFill>
                  <a:solidFill>
                    <a:srgbClr val="ffffff"/>
                  </a:solidFill>
                </a:uFill>
                <a:latin typeface="Gill Sans MT"/>
              </a:rPr>
              <a:t>Ref: </a:t>
            </a:r>
            <a:r>
              <a:rPr b="0" lang="en-US" sz="3200" spc="-1" strike="noStrike" u="sng">
                <a:solidFill>
                  <a:srgbClr val="8dc765"/>
                </a:solidFill>
                <a:uFill>
                  <a:solidFill>
                    <a:srgbClr val="ffffff"/>
                  </a:solidFill>
                </a:uFill>
                <a:latin typeface="Gill Sans MT"/>
                <a:hlinkClick r:id="rId1"/>
              </a:rPr>
              <a:t>http://www.cs.cmu.edu/~lingwang/papers/naacl2015.pdf</a:t>
            </a:r>
            <a:endParaRPr b="0" lang="en-US" sz="3200" spc="-1" strike="noStrike">
              <a:solidFill>
                <a:srgbClr val="000000"/>
              </a:solidFill>
              <a:uFill>
                <a:solidFill>
                  <a:srgbClr val="ffffff"/>
                </a:solidFill>
              </a:uFill>
              <a:latin typeface="Gill Sans M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24080" y="304920"/>
            <a:ext cx="3249000" cy="1053360"/>
          </a:xfrm>
          <a:prstGeom prst="rect">
            <a:avLst/>
          </a:prstGeom>
          <a:noFill/>
          <a:ln>
            <a:noFill/>
          </a:ln>
        </p:spPr>
        <p:style>
          <a:lnRef idx="0"/>
          <a:fillRef idx="0"/>
          <a:effectRef idx="0"/>
          <a:fontRef idx="minor"/>
        </p:style>
        <p:txBody>
          <a:bodyPr lIns="90000" rIns="90000" tIns="45000" bIns="45000" anchorCtr="1"/>
          <a:p>
            <a:pPr>
              <a:lnSpc>
                <a:spcPct val="85000"/>
              </a:lnSpc>
            </a:pPr>
            <a:r>
              <a:rPr b="0" i="1" lang="en-IN" sz="5290" spc="-52" strike="noStrike">
                <a:solidFill>
                  <a:srgbClr val="0070c0"/>
                </a:solidFill>
                <a:uFill>
                  <a:solidFill>
                    <a:srgbClr val="ffffff"/>
                  </a:solidFill>
                </a:uFill>
                <a:latin typeface="Calibri"/>
              </a:rPr>
              <a:t>Wang2Vec</a:t>
            </a:r>
            <a:endParaRPr b="0" lang="en-IN" sz="1800" spc="-1" strike="noStrike">
              <a:solidFill>
                <a:srgbClr val="000000"/>
              </a:solidFill>
              <a:uFill>
                <a:solidFill>
                  <a:srgbClr val="ffffff"/>
                </a:solidFill>
              </a:uFill>
              <a:latin typeface="Arial"/>
            </a:endParaRPr>
          </a:p>
        </p:txBody>
      </p:sp>
      <p:sp>
        <p:nvSpPr>
          <p:cNvPr id="111" name="CustomShape 2"/>
          <p:cNvSpPr/>
          <p:nvPr/>
        </p:nvSpPr>
        <p:spPr>
          <a:xfrm>
            <a:off x="2560320" y="2918880"/>
            <a:ext cx="1745280" cy="1586160"/>
          </a:xfrm>
          <a:prstGeom prst="rect">
            <a:avLst/>
          </a:prstGeom>
          <a:solidFill>
            <a:schemeClr val="lt2"/>
          </a:solidFill>
          <a:ln w="9360">
            <a:solidFill>
              <a:schemeClr val="dk2"/>
            </a:solidFill>
            <a:round/>
          </a:ln>
        </p:spPr>
        <p:style>
          <a:lnRef idx="0"/>
          <a:fillRef idx="0"/>
          <a:effectRef idx="0"/>
          <a:fontRef idx="minor"/>
        </p:style>
        <p:txBody>
          <a:bodyPr lIns="131760" rIns="131760" tIns="131760" bIns="131760" anchor="ctr"/>
          <a:p>
            <a:pPr>
              <a:lnSpc>
                <a:spcPct val="100000"/>
              </a:lnSpc>
            </a:pPr>
            <a:r>
              <a:rPr b="0" lang="en-IN" sz="2800" spc="-1" strike="noStrike">
                <a:solidFill>
                  <a:srgbClr val="000000"/>
                </a:solidFill>
                <a:uFill>
                  <a:solidFill>
                    <a:srgbClr val="ffffff"/>
                  </a:solidFill>
                </a:uFill>
                <a:latin typeface="Gill Sans MT"/>
              </a:rPr>
              <a:t>   </a:t>
            </a:r>
            <a:r>
              <a:rPr b="0" lang="en-IN" sz="2800" spc="-1" strike="noStrike">
                <a:solidFill>
                  <a:srgbClr val="000000"/>
                </a:solidFill>
                <a:uFill>
                  <a:solidFill>
                    <a:srgbClr val="ffffff"/>
                  </a:solidFill>
                </a:uFill>
                <a:latin typeface="Gill Sans MT"/>
              </a:rPr>
              <a:t>Corpus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Gill Sans MT"/>
              </a:rPr>
              <a:t>     </a:t>
            </a:r>
            <a:r>
              <a:rPr b="0" lang="en-IN" sz="2800" spc="-1" strike="noStrike">
                <a:solidFill>
                  <a:srgbClr val="000000"/>
                </a:solidFill>
                <a:uFill>
                  <a:solidFill>
                    <a:srgbClr val="ffffff"/>
                  </a:solidFill>
                </a:uFill>
                <a:latin typeface="Gill Sans MT"/>
              </a:rPr>
              <a:t>Text</a:t>
            </a:r>
            <a:endParaRPr b="0" lang="en-IN" sz="1800" spc="-1" strike="noStrike">
              <a:solidFill>
                <a:srgbClr val="000000"/>
              </a:solidFill>
              <a:uFill>
                <a:solidFill>
                  <a:srgbClr val="ffffff"/>
                </a:solidFill>
              </a:uFill>
              <a:latin typeface="Arial"/>
            </a:endParaRPr>
          </a:p>
        </p:txBody>
      </p:sp>
      <p:sp>
        <p:nvSpPr>
          <p:cNvPr id="112" name="CustomShape 3"/>
          <p:cNvSpPr/>
          <p:nvPr/>
        </p:nvSpPr>
        <p:spPr>
          <a:xfrm>
            <a:off x="5168520" y="2846160"/>
            <a:ext cx="1822680" cy="1721880"/>
          </a:xfrm>
          <a:prstGeom prst="rect">
            <a:avLst/>
          </a:prstGeom>
          <a:solidFill>
            <a:schemeClr val="lt2"/>
          </a:solidFill>
          <a:ln w="9360">
            <a:solidFill>
              <a:schemeClr val="dk2"/>
            </a:solidFill>
            <a:round/>
          </a:ln>
        </p:spPr>
        <p:style>
          <a:lnRef idx="0"/>
          <a:fillRef idx="0"/>
          <a:effectRef idx="0"/>
          <a:fontRef idx="minor"/>
        </p:style>
        <p:txBody>
          <a:bodyPr lIns="131760" rIns="131760" tIns="131760" bIns="131760" anchor="ctr"/>
          <a:p>
            <a:pPr>
              <a:lnSpc>
                <a:spcPct val="100000"/>
              </a:lnSpc>
            </a:pPr>
            <a:r>
              <a:rPr b="0" lang="en-IN" sz="2800" spc="-1" strike="noStrike">
                <a:solidFill>
                  <a:srgbClr val="000000"/>
                </a:solidFill>
                <a:uFill>
                  <a:solidFill>
                    <a:srgbClr val="ffffff"/>
                  </a:solidFill>
                </a:uFill>
                <a:latin typeface="Gill Sans MT"/>
              </a:rPr>
              <a:t>    </a:t>
            </a:r>
            <a:r>
              <a:rPr b="0" lang="en-IN" sz="2800" spc="-1" strike="noStrike">
                <a:solidFill>
                  <a:srgbClr val="000000"/>
                </a:solidFill>
                <a:uFill>
                  <a:solidFill>
                    <a:srgbClr val="ffffff"/>
                  </a:solidFill>
                </a:uFill>
                <a:latin typeface="Gill Sans MT"/>
              </a:rPr>
              <a:t>1 Layer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Gill Sans MT"/>
              </a:rPr>
              <a:t>       </a:t>
            </a:r>
            <a:r>
              <a:rPr b="0" lang="en-IN" sz="2800" spc="-1" strike="noStrike">
                <a:solidFill>
                  <a:srgbClr val="000000"/>
                </a:solidFill>
                <a:uFill>
                  <a:solidFill>
                    <a:srgbClr val="ffffff"/>
                  </a:solidFill>
                </a:uFill>
                <a:latin typeface="Gill Sans MT"/>
              </a:rPr>
              <a:t>NN</a:t>
            </a:r>
            <a:endParaRPr b="0" lang="en-IN" sz="1800" spc="-1" strike="noStrike">
              <a:solidFill>
                <a:srgbClr val="000000"/>
              </a:solidFill>
              <a:uFill>
                <a:solidFill>
                  <a:srgbClr val="ffffff"/>
                </a:solidFill>
              </a:uFill>
              <a:latin typeface="Arial"/>
            </a:endParaRPr>
          </a:p>
        </p:txBody>
      </p:sp>
      <p:pic>
        <p:nvPicPr>
          <p:cNvPr id="113" name="table" descr=""/>
          <p:cNvPicPr/>
          <p:nvPr/>
        </p:nvPicPr>
        <p:blipFill>
          <a:blip r:embed="rId1"/>
          <a:stretch/>
        </p:blipFill>
        <p:spPr>
          <a:xfrm>
            <a:off x="7854480" y="2111400"/>
            <a:ext cx="3943440" cy="3656880"/>
          </a:xfrm>
          <a:prstGeom prst="rect">
            <a:avLst/>
          </a:prstGeom>
          <a:ln>
            <a:noFill/>
          </a:ln>
        </p:spPr>
      </p:pic>
      <p:sp>
        <p:nvSpPr>
          <p:cNvPr id="114" name="CustomShape 4"/>
          <p:cNvSpPr/>
          <p:nvPr/>
        </p:nvSpPr>
        <p:spPr>
          <a:xfrm>
            <a:off x="7924680" y="1653120"/>
            <a:ext cx="1317240" cy="432360"/>
          </a:xfrm>
          <a:prstGeom prst="rect">
            <a:avLst/>
          </a:prstGeom>
          <a:noFill/>
          <a:ln>
            <a:noFill/>
          </a:ln>
        </p:spPr>
        <p:style>
          <a:lnRef idx="0"/>
          <a:fillRef idx="0"/>
          <a:effectRef idx="0"/>
          <a:fontRef idx="minor"/>
        </p:style>
        <p:txBody>
          <a:bodyPr lIns="131760" rIns="131760" tIns="131760" bIns="131760"/>
          <a:p>
            <a:pPr>
              <a:lnSpc>
                <a:spcPct val="100000"/>
              </a:lnSpc>
            </a:pPr>
            <a:r>
              <a:rPr b="1" lang="en-IN" sz="2000" spc="-1" strike="noStrike">
                <a:solidFill>
                  <a:srgbClr val="000000"/>
                </a:solidFill>
                <a:uFill>
                  <a:solidFill>
                    <a:srgbClr val="ffffff"/>
                  </a:solidFill>
                </a:uFill>
                <a:latin typeface="Gill Sans MT"/>
              </a:rPr>
              <a:t>WORD</a:t>
            </a:r>
            <a:endParaRPr b="0" lang="en-IN" sz="1800" spc="-1" strike="noStrike">
              <a:solidFill>
                <a:srgbClr val="000000"/>
              </a:solidFill>
              <a:uFill>
                <a:solidFill>
                  <a:srgbClr val="ffffff"/>
                </a:solidFill>
              </a:uFill>
              <a:latin typeface="Arial"/>
            </a:endParaRPr>
          </a:p>
        </p:txBody>
      </p:sp>
      <p:sp>
        <p:nvSpPr>
          <p:cNvPr id="115" name="CustomShape 5"/>
          <p:cNvSpPr/>
          <p:nvPr/>
        </p:nvSpPr>
        <p:spPr>
          <a:xfrm>
            <a:off x="9601200" y="1371600"/>
            <a:ext cx="2128680" cy="592560"/>
          </a:xfrm>
          <a:prstGeom prst="rect">
            <a:avLst/>
          </a:prstGeom>
          <a:noFill/>
          <a:ln>
            <a:noFill/>
          </a:ln>
        </p:spPr>
        <p:style>
          <a:lnRef idx="0"/>
          <a:fillRef idx="0"/>
          <a:effectRef idx="0"/>
          <a:fontRef idx="minor"/>
        </p:style>
        <p:txBody>
          <a:bodyPr lIns="131760" rIns="131760" tIns="131760" bIns="131760"/>
          <a:p>
            <a:pPr>
              <a:lnSpc>
                <a:spcPct val="100000"/>
              </a:lnSpc>
            </a:pPr>
            <a:r>
              <a:rPr b="1" lang="en-IN" sz="2000" spc="-1" strike="noStrike">
                <a:solidFill>
                  <a:srgbClr val="000000"/>
                </a:solidFill>
                <a:uFill>
                  <a:solidFill>
                    <a:srgbClr val="ffffff"/>
                  </a:solidFill>
                </a:uFill>
                <a:latin typeface="Gill Sans MT"/>
              </a:rPr>
              <a:t>FEATURE VECTOR</a:t>
            </a:r>
            <a:endParaRPr b="0" lang="en-IN" sz="1800" spc="-1" strike="noStrike">
              <a:solidFill>
                <a:srgbClr val="000000"/>
              </a:solidFill>
              <a:uFill>
                <a:solidFill>
                  <a:srgbClr val="ffffff"/>
                </a:solidFill>
              </a:uFill>
              <a:latin typeface="Arial"/>
            </a:endParaRPr>
          </a:p>
        </p:txBody>
      </p:sp>
      <p:sp>
        <p:nvSpPr>
          <p:cNvPr id="116" name="CustomShape 6"/>
          <p:cNvSpPr/>
          <p:nvPr/>
        </p:nvSpPr>
        <p:spPr>
          <a:xfrm>
            <a:off x="9647280" y="5805360"/>
            <a:ext cx="839520" cy="456840"/>
          </a:xfrm>
          <a:prstGeom prst="rect">
            <a:avLst/>
          </a:prstGeom>
          <a:noFill/>
          <a:ln>
            <a:noFill/>
          </a:ln>
        </p:spPr>
        <p:style>
          <a:lnRef idx="0"/>
          <a:fillRef idx="0"/>
          <a:effectRef idx="0"/>
          <a:fontRef idx="minor"/>
        </p:style>
        <p:txBody>
          <a:bodyPr lIns="131760" rIns="131760" tIns="131760" bIns="131760"/>
          <a:p>
            <a:pPr>
              <a:lnSpc>
                <a:spcPct val="100000"/>
              </a:lnSpc>
            </a:pPr>
            <a:r>
              <a:rPr b="0" lang="en-IN" sz="2600" spc="-1" strike="noStrike">
                <a:solidFill>
                  <a:srgbClr val="000000"/>
                </a:solidFill>
                <a:uFill>
                  <a:solidFill>
                    <a:srgbClr val="ffffff"/>
                  </a:solidFill>
                </a:uFill>
                <a:latin typeface="Gill Sans MT"/>
              </a:rPr>
              <a:t> </a:t>
            </a:r>
            <a:r>
              <a:rPr b="1" lang="en-IN" sz="2600" spc="-1" strike="noStrike">
                <a:solidFill>
                  <a:srgbClr val="000000"/>
                </a:solidFill>
                <a:uFill>
                  <a:solidFill>
                    <a:srgbClr val="ffffff"/>
                  </a:solidFill>
                </a:uFill>
                <a:latin typeface="Gill Sans MT"/>
              </a:rPr>
              <a:t>W</a:t>
            </a:r>
            <a:endParaRPr b="0" lang="en-IN" sz="1800" spc="-1" strike="noStrike">
              <a:solidFill>
                <a:srgbClr val="000000"/>
              </a:solidFill>
              <a:uFill>
                <a:solidFill>
                  <a:srgbClr val="ffffff"/>
                </a:solidFill>
              </a:uFill>
              <a:latin typeface="Arial"/>
            </a:endParaRPr>
          </a:p>
        </p:txBody>
      </p:sp>
      <p:sp>
        <p:nvSpPr>
          <p:cNvPr id="117" name="CustomShape 7"/>
          <p:cNvSpPr/>
          <p:nvPr/>
        </p:nvSpPr>
        <p:spPr>
          <a:xfrm>
            <a:off x="4361760" y="3707280"/>
            <a:ext cx="806400" cy="360"/>
          </a:xfrm>
          <a:custGeom>
            <a:avLst/>
            <a:gdLst/>
            <a:ahLst/>
            <a:rect l="l" t="t" r="r" b="b"/>
            <a:pathLst>
              <a:path w="21600" h="21600">
                <a:moveTo>
                  <a:pt x="0" y="0"/>
                </a:moveTo>
                <a:lnTo>
                  <a:pt x="21600" y="21600"/>
                </a:lnTo>
              </a:path>
            </a:pathLst>
          </a:custGeom>
          <a:noFill/>
          <a:ln w="57240">
            <a:round/>
            <a:tailEnd len="med" type="triangle" w="med"/>
          </a:ln>
        </p:spPr>
        <p:style>
          <a:lnRef idx="1">
            <a:schemeClr val="accent1"/>
          </a:lnRef>
          <a:fillRef idx="0">
            <a:schemeClr val="accent1"/>
          </a:fillRef>
          <a:effectRef idx="0">
            <a:schemeClr val="accent1"/>
          </a:effectRef>
          <a:fontRef idx="minor"/>
        </p:style>
      </p:sp>
      <p:sp>
        <p:nvSpPr>
          <p:cNvPr id="118" name="CustomShape 8"/>
          <p:cNvSpPr/>
          <p:nvPr/>
        </p:nvSpPr>
        <p:spPr>
          <a:xfrm>
            <a:off x="7024320" y="3707280"/>
            <a:ext cx="829800" cy="360"/>
          </a:xfrm>
          <a:custGeom>
            <a:avLst/>
            <a:gdLst/>
            <a:ahLst/>
            <a:rect l="l" t="t" r="r" b="b"/>
            <a:pathLst>
              <a:path w="21600" h="21600">
                <a:moveTo>
                  <a:pt x="0" y="0"/>
                </a:moveTo>
                <a:lnTo>
                  <a:pt x="21600" y="21600"/>
                </a:lnTo>
              </a:path>
            </a:pathLst>
          </a:custGeom>
          <a:noFill/>
          <a:ln w="57240">
            <a:round/>
            <a:tailEnd len="med" type="triangle" w="med"/>
          </a:ln>
        </p:spPr>
        <p:style>
          <a:lnRef idx="1">
            <a:schemeClr val="accent1"/>
          </a:lnRef>
          <a:fillRef idx="0">
            <a:schemeClr val="accent1"/>
          </a:fillRef>
          <a:effectRef idx="0">
            <a:schemeClr val="accent1"/>
          </a:effectRef>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2153520" y="304920"/>
            <a:ext cx="11246760" cy="6359760"/>
          </a:xfrm>
          <a:prstGeom prst="rect">
            <a:avLst/>
          </a:prstGeom>
          <a:noFill/>
          <a:ln>
            <a:noFill/>
          </a:ln>
        </p:spPr>
        <p:txBody>
          <a:bodyPr lIns="90000" rIns="90000" tIns="45000" bIns="45000"/>
          <a:p>
            <a:pPr>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pPr>
            <a:r>
              <a:rPr b="1" lang="en-US" sz="3200" spc="-1" strike="noStrike">
                <a:solidFill>
                  <a:srgbClr val="000000"/>
                </a:solidFill>
                <a:uFill>
                  <a:solidFill>
                    <a:srgbClr val="ffffff"/>
                  </a:solidFill>
                </a:uFill>
                <a:latin typeface="Gill Sans MT"/>
              </a:rPr>
              <a:t>Wang2Vec Continued…</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The Wikipedia corpus is supplied to Wand2Vec model, to get the word embeddings for the words of the corpus keeping semantic analysis in focus.</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This model is trained for window size of 5, using structured skip gram method, which returns the word embedding vectors of size 50 indexed for each word of Wiki corpus</a:t>
            </a:r>
            <a:endParaRPr b="0" lang="en-US" sz="3200" spc="-1" strike="noStrike">
              <a:solidFill>
                <a:srgbClr val="000000"/>
              </a:solidFill>
              <a:uFill>
                <a:solidFill>
                  <a:srgbClr val="ffffff"/>
                </a:solidFill>
              </a:uFill>
              <a:latin typeface="Gill Sans MT"/>
            </a:endParaRPr>
          </a:p>
          <a:p>
            <a:pPr marL="365760" indent="-282960">
              <a:lnSpc>
                <a:spcPct val="100000"/>
              </a:lnSpc>
            </a:pPr>
            <a:r>
              <a:rPr b="1" lang="en-US" sz="3200" spc="-1" strike="noStrike">
                <a:solidFill>
                  <a:srgbClr val="000000"/>
                </a:solidFill>
                <a:uFill>
                  <a:solidFill>
                    <a:srgbClr val="ffffff"/>
                  </a:solidFill>
                </a:uFill>
                <a:latin typeface="Gill Sans MT"/>
              </a:rPr>
              <a:t>II. Feature Vector Construction and Output Class</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The dataset of student given answers is divided into 2 parts – </a:t>
            </a:r>
            <a:endParaRPr b="0" lang="en-US" sz="3200" spc="-1" strike="noStrike">
              <a:solidFill>
                <a:srgbClr val="000000"/>
              </a:solidFill>
              <a:uFill>
                <a:solidFill>
                  <a:srgbClr val="ffffff"/>
                </a:solidFill>
              </a:uFill>
              <a:latin typeface="Gill Sans MT"/>
            </a:endParaRPr>
          </a:p>
          <a:p>
            <a:pPr lvl="2" marL="887040" indent="-228240">
              <a:lnSpc>
                <a:spcPct val="100000"/>
              </a:lnSpc>
              <a:buClr>
                <a:srgbClr val="feb80a"/>
              </a:buClr>
              <a:buFont typeface="Wingdings 2" charset="2"/>
              <a:buChar char=""/>
            </a:pPr>
            <a:r>
              <a:rPr b="0" lang="en-US" sz="2800" spc="-1" strike="noStrike">
                <a:solidFill>
                  <a:srgbClr val="000000"/>
                </a:solidFill>
                <a:uFill>
                  <a:solidFill>
                    <a:srgbClr val="ffffff"/>
                  </a:solidFill>
                </a:uFill>
                <a:latin typeface="Gill Sans MT"/>
              </a:rPr>
              <a:t>1. Training Set – 70%</a:t>
            </a:r>
            <a:endParaRPr b="0" lang="en-US" sz="2000" spc="-1" strike="noStrike">
              <a:solidFill>
                <a:srgbClr val="000000"/>
              </a:solidFill>
              <a:uFill>
                <a:solidFill>
                  <a:srgbClr val="ffffff"/>
                </a:solidFill>
              </a:uFill>
              <a:latin typeface="Gill Sans MT"/>
            </a:endParaRPr>
          </a:p>
          <a:p>
            <a:pPr lvl="2" marL="887040" indent="-228240">
              <a:lnSpc>
                <a:spcPct val="100000"/>
              </a:lnSpc>
              <a:buClr>
                <a:srgbClr val="feb80a"/>
              </a:buClr>
              <a:buFont typeface="Wingdings 2" charset="2"/>
              <a:buChar char=""/>
            </a:pPr>
            <a:r>
              <a:rPr b="0" lang="en-US" sz="2800" spc="-1" strike="noStrike">
                <a:solidFill>
                  <a:srgbClr val="000000"/>
                </a:solidFill>
                <a:uFill>
                  <a:solidFill>
                    <a:srgbClr val="ffffff"/>
                  </a:solidFill>
                </a:uFill>
                <a:latin typeface="Gill Sans MT"/>
              </a:rPr>
              <a:t>II. Testing Set – 30%</a:t>
            </a:r>
            <a:endParaRPr b="0" lang="en-US" sz="2000" spc="-1" strike="noStrike">
              <a:solidFill>
                <a:srgbClr val="000000"/>
              </a:solidFill>
              <a:uFill>
                <a:solidFill>
                  <a:srgbClr val="ffffff"/>
                </a:solidFill>
              </a:uFill>
              <a:latin typeface="Gill Sans MT"/>
            </a:endParaRPr>
          </a:p>
          <a:p>
            <a:r>
              <a:rPr b="0" lang="en-US" sz="2800" spc="-1" strike="noStrike">
                <a:solidFill>
                  <a:srgbClr val="000000"/>
                </a:solidFill>
                <a:uFill>
                  <a:solidFill>
                    <a:srgbClr val="ffffff"/>
                  </a:solidFill>
                </a:uFill>
                <a:latin typeface="Gill Sans MT"/>
              </a:rPr>
              <a:t>Following Operations are performed on both the sets:</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Feature I – Using Wang2Vec model, the vector of size 50 is constructed for Reference Answer and Student Given Answer and Cosine Similarity between them is found as Feature I</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Feature II – Using Edit Distance Algorithm, the Distance Between Reference answer and Student Given Answer is found, and is used as Feature II.</a:t>
            </a: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a:lnSpc>
                <a:spcPct val="100000"/>
              </a:lnSpc>
            </a:pPr>
            <a:endParaRPr b="0" lang="en-US" sz="3200" spc="-1" strike="noStrike">
              <a:solidFill>
                <a:srgbClr val="000000"/>
              </a:solidFill>
              <a:uFill>
                <a:solidFill>
                  <a:srgbClr val="ffffff"/>
                </a:solidFill>
              </a:uFill>
              <a:latin typeface="Gill Sans MT"/>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2153520" y="533520"/>
            <a:ext cx="11246760" cy="6131160"/>
          </a:xfrm>
          <a:prstGeom prst="rect">
            <a:avLst/>
          </a:prstGeom>
          <a:noFill/>
          <a:ln>
            <a:noFill/>
          </a:ln>
        </p:spPr>
        <p:txBody>
          <a:bodyPr lIns="90000" rIns="90000" tIns="45000" bIns="45000"/>
          <a:p>
            <a:pPr marL="365760" indent="-282960">
              <a:lnSpc>
                <a:spcPct val="100000"/>
              </a:lnSpc>
            </a:pPr>
            <a:r>
              <a:rPr b="1" lang="en-US" sz="3200" spc="-1" strike="noStrike">
                <a:solidFill>
                  <a:srgbClr val="000000"/>
                </a:solidFill>
                <a:uFill>
                  <a:solidFill>
                    <a:srgbClr val="ffffff"/>
                  </a:solidFill>
                </a:uFill>
                <a:latin typeface="Gill Sans MT"/>
              </a:rPr>
              <a:t>Continued…</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Feature III – The Wordnet Similarity between Reference answer and Student answer is used as Feature III.</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Feature IV – TER-Plus (TERp)- TERp is an extension of Translation Edit Rate (TER). It builds on the success of TER as an evaluation metric and alignment tool and addresses several of its weaknesses through the use of paraphrases, stemming, synonyms, as well as edit costs that can be automatically optimized to correlate better with various types of human judgments.</a:t>
            </a:r>
            <a:endParaRPr b="0" lang="en-US" sz="3200" spc="-1" strike="noStrike">
              <a:solidFill>
                <a:srgbClr val="000000"/>
              </a:solidFill>
              <a:uFill>
                <a:solidFill>
                  <a:srgbClr val="ffffff"/>
                </a:solidFill>
              </a:uFill>
              <a:latin typeface="Gill Sans MT"/>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153520" y="609480"/>
            <a:ext cx="11246760" cy="6054840"/>
          </a:xfrm>
          <a:prstGeom prst="rect">
            <a:avLst/>
          </a:prstGeom>
          <a:noFill/>
          <a:ln>
            <a:noFill/>
          </a:ln>
        </p:spPr>
        <p:txBody>
          <a:bodyPr lIns="90000" rIns="90000" tIns="45000" bIns="45000"/>
          <a:p>
            <a:pPr marL="365760" indent="-282960">
              <a:lnSpc>
                <a:spcPct val="100000"/>
              </a:lnSpc>
            </a:pPr>
            <a:r>
              <a:rPr b="1" lang="en-US" sz="3200" spc="-1" strike="noStrike">
                <a:solidFill>
                  <a:srgbClr val="000000"/>
                </a:solidFill>
                <a:uFill>
                  <a:solidFill>
                    <a:srgbClr val="ffffff"/>
                  </a:solidFill>
                </a:uFill>
                <a:latin typeface="Gill Sans MT"/>
              </a:rPr>
              <a:t>Continued…</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Output Class is actual score given for the question by expert – it ranges from 0 to 5 at distance of 0.5, so it defines total 11 classes for classification. </a:t>
            </a: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Neural Network Training and Testing Phase.</a:t>
            </a: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	</a:t>
            </a:r>
            <a:r>
              <a:rPr b="0" lang="en-US" sz="3200" spc="-1" strike="noStrike">
                <a:solidFill>
                  <a:srgbClr val="000000"/>
                </a:solidFill>
                <a:uFill>
                  <a:solidFill>
                    <a:srgbClr val="ffffff"/>
                  </a:solidFill>
                </a:uFill>
                <a:latin typeface="Gill Sans MT"/>
              </a:rPr>
              <a:t>- For training the neural network, the training feature sets are used with 3 hidden layers, with Keras library of python.</a:t>
            </a: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pPr>
            <a:r>
              <a:rPr b="0" lang="en-US" sz="3200" spc="-1" strike="noStrike">
                <a:solidFill>
                  <a:srgbClr val="000000"/>
                </a:solidFill>
                <a:uFill>
                  <a:solidFill>
                    <a:srgbClr val="ffffff"/>
                  </a:solidFill>
                </a:uFill>
                <a:latin typeface="Gill Sans MT"/>
              </a:rPr>
              <a:t>Precision is : 0.137907882369</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Recall is  : 0.517699115044</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F1 Score is : 0.354771533807</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Accuracy on Trained Data acc : 49.79%</a:t>
            </a:r>
            <a:endParaRPr b="0" lang="en-US" sz="3200" spc="-1" strike="noStrike">
              <a:solidFill>
                <a:srgbClr val="000000"/>
              </a:solidFill>
              <a:uFill>
                <a:solidFill>
                  <a:srgbClr val="ffffff"/>
                </a:solidFill>
              </a:uFill>
              <a:latin typeface="Gill Sans MT"/>
            </a:endParaRPr>
          </a:p>
          <a:p>
            <a:pPr marL="365760" indent="-282960">
              <a:lnSpc>
                <a:spcPct val="100000"/>
              </a:lnSpc>
              <a:buClr>
                <a:srgbClr val="3891a7"/>
              </a:buClr>
              <a:buSzPct val="80000"/>
              <a:buFont typeface="Wingdings 2" charset="2"/>
              <a:buChar char=""/>
            </a:pPr>
            <a:r>
              <a:rPr b="0" lang="en-US" sz="3200" spc="-1" strike="noStrike">
                <a:solidFill>
                  <a:srgbClr val="000000"/>
                </a:solidFill>
                <a:uFill>
                  <a:solidFill>
                    <a:srgbClr val="ffffff"/>
                  </a:solidFill>
                </a:uFill>
                <a:latin typeface="Gill Sans MT"/>
              </a:rPr>
              <a:t>Accuracy on Test data acc: 51.47%</a:t>
            </a: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marL="365760" indent="-282960">
              <a:lnSpc>
                <a:spcPct val="100000"/>
              </a:lnSpc>
            </a:pPr>
            <a:endParaRPr b="0" lang="en-US" sz="3200" spc="-1" strike="noStrike">
              <a:solidFill>
                <a:srgbClr val="000000"/>
              </a:solidFill>
              <a:uFill>
                <a:solidFill>
                  <a:srgbClr val="ffffff"/>
                </a:solidFill>
              </a:uFill>
              <a:latin typeface="Gill Sans MT"/>
            </a:endParaRPr>
          </a:p>
          <a:p>
            <a:pPr>
              <a:lnSpc>
                <a:spcPct val="100000"/>
              </a:lnSpc>
            </a:pPr>
            <a:endParaRPr b="0" lang="en-US" sz="3200" spc="-1" strike="noStrike">
              <a:solidFill>
                <a:srgbClr val="000000"/>
              </a:solidFill>
              <a:uFill>
                <a:solidFill>
                  <a:srgbClr val="ffffff"/>
                </a:solidFill>
              </a:uFill>
              <a:latin typeface="Gill Sans MT"/>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227</TotalTime>
  <Application>LibreOffice/5.1.6.2$Linux_X86_64 LibreOffice_project/10m0$Build-2</Application>
  <Words>457</Words>
  <Paragraphs>92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2017-03-27T08:32:02Z</dcterms:created>
  <dc:creator>Shakti Sham</dc:creator>
  <dc:description/>
  <dc:language>en-IN</dc:language>
  <cp:lastModifiedBy/>
  <dcterms:modified xsi:type="dcterms:W3CDTF">2017-11-18T18:12:45Z</dcterms:modified>
  <cp:revision>19</cp:revision>
  <dc:subject/>
  <dc:title>Automated Short Answer Grading Educational Natural Language Processing - 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