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650eea18c_2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650eea18c_2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8448172a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38448172a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8448172a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38448172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8448172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8448172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8448172a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8448172a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50eea18c_2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50eea18c_2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650eea18c_2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650eea18c_2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650eea18c_2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650eea18c_2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50eea18c_2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650eea18c_2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8448172a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8448172a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652fba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652fba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8448172a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8448172a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8448172a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8448172a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STRENGTH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ML_PROJECT_MASAI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(GROUP 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50" y="420150"/>
            <a:ext cx="7455174" cy="41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5"/>
            <a:ext cx="8286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From the above graphs it is observed that:</a:t>
            </a:r>
            <a:endParaRPr sz="72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600"/>
              <a:t>Random Forest model is the best fit for this dataset as it is giving good accuracy.</a:t>
            </a:r>
            <a:endParaRPr sz="56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600"/>
              <a:t>The change in accuracy is very minute before and after applying Grid </a:t>
            </a:r>
            <a:r>
              <a:rPr lang="en" sz="5600"/>
              <a:t>search cv to the Random forest model.</a:t>
            </a:r>
            <a:endParaRPr sz="56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600"/>
              <a:t>The accuracy of the models having polynomial degree as 2 and 3 is comparatively more than the accuracy of the linear regression(i.e) polynomial with degree 1.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Time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Understanding the new models such as SVM, Polynomial regression.</a:t>
            </a:r>
            <a:br>
              <a:rPr lang="en"/>
            </a:br>
            <a:r>
              <a:rPr lang="en"/>
              <a:t>Comparing models after implementing the techniques such as Grid search CV.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345775" y="1445950"/>
            <a:ext cx="6313500" cy="22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08375" y="2222700"/>
            <a:ext cx="3451200" cy="6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MEMBERS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BHOORI SINGH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HARI KRISHNA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PRATHAM KATARIA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SUKRUT DESHMUKH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30100" y="1475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the key features of Concrete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Preparing</a:t>
            </a:r>
            <a:r>
              <a:rPr lang="en"/>
              <a:t> &amp; Analysing the data for </a:t>
            </a:r>
            <a:r>
              <a:rPr lang="en"/>
              <a:t>building</a:t>
            </a:r>
            <a:r>
              <a:rPr lang="en"/>
              <a:t> up the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&amp; Testing the data for </a:t>
            </a:r>
            <a:r>
              <a:rPr lang="en"/>
              <a:t>different</a:t>
            </a:r>
            <a:r>
              <a:rPr lang="en"/>
              <a:t>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and comparing different evaluation metrics of the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Finding out the best model </a:t>
            </a:r>
            <a:r>
              <a:rPr lang="en"/>
              <a:t>for the dataset.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RELATED TO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63750" y="1373650"/>
            <a:ext cx="58125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Concrete is a composite material composed of fine and coarse aggregate bonded together with a fluid cement (cement paste) that hardens (cures) over time.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Cement is one of the main components for preparing Concrete.Contributing around 22% in composition of Concrete.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India is the second-largest producer of cement in the world, accounting for more than 7% of the global installed capacity. In FY 2022, domestic production of cement stood at 356 million tons, up from 296 million tons in FY 2021.</a:t>
            </a:r>
            <a:endParaRPr sz="1400">
              <a:highlight>
                <a:schemeClr val="lt1"/>
              </a:highlight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825" y="1517775"/>
            <a:ext cx="3217575" cy="2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1876300"/>
            <a:ext cx="2484224" cy="16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25478" l="0" r="78102" t="0"/>
          <a:stretch/>
        </p:blipFill>
        <p:spPr>
          <a:xfrm>
            <a:off x="386450" y="1144125"/>
            <a:ext cx="2002301" cy="3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21007" l="0" r="78471" t="5202"/>
          <a:stretch/>
        </p:blipFill>
        <p:spPr>
          <a:xfrm>
            <a:off x="2386825" y="1144125"/>
            <a:ext cx="2002301" cy="3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78549" t="49720"/>
          <a:stretch/>
        </p:blipFill>
        <p:spPr>
          <a:xfrm>
            <a:off x="4389125" y="1144125"/>
            <a:ext cx="1961477" cy="25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18400" y="1087900"/>
            <a:ext cx="6082500" cy="393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7">
            <a:alphaModFix/>
          </a:blip>
          <a:srcRect b="27479" l="5134" r="74419" t="48927"/>
          <a:stretch/>
        </p:blipFill>
        <p:spPr>
          <a:xfrm>
            <a:off x="4389125" y="3730175"/>
            <a:ext cx="1961477" cy="1247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543675" y="1383850"/>
            <a:ext cx="2484300" cy="44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INTERNET INFO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 MAP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0" y="1258125"/>
            <a:ext cx="5316875" cy="38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TECHNIQUES USED: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Grid search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ML MODELS</a:t>
            </a:r>
            <a:br>
              <a:rPr lang="en"/>
            </a:b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75" y="810250"/>
            <a:ext cx="5938125" cy="3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0" y="98550"/>
            <a:ext cx="4897875" cy="4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