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ukrut Deshmuk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AD8CBB-AA83-45FE-B722-D3BEA7B88080}">
  <a:tblStyle styleId="{AFAD8CBB-AA83-45FE-B722-D3BEA7B8808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Roboto-bold.fntdata"/><Relationship Id="rId10" Type="http://schemas.openxmlformats.org/officeDocument/2006/relationships/slide" Target="slides/slide3.xml"/><Relationship Id="rId21" Type="http://schemas.openxmlformats.org/officeDocument/2006/relationships/font" Target="fonts/Roboto-regular.fntdata"/><Relationship Id="rId13" Type="http://schemas.openxmlformats.org/officeDocument/2006/relationships/slide" Target="slides/slide6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5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12T15:19:40.486">
    <p:pos x="6000" y="0"/>
    <p:text>1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2-12T15:19:53.109">
    <p:pos x="6000" y="0"/>
    <p:text>2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513c4bf5a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513c4bf5a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513c4bf5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513c4bf5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e94d40c8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e94d40c8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e94d40c8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e94d40c8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e94d40c8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e94d40c8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513c4bf5a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513c4bf5a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673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4A Investment Advisor</a:t>
            </a:r>
            <a:endParaRPr sz="43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325" y="1405775"/>
            <a:ext cx="4068101" cy="2711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 Project Outcomes [ Study &amp; Learnings ]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23293" l="9312" r="4375" t="27396"/>
          <a:stretch/>
        </p:blipFill>
        <p:spPr>
          <a:xfrm>
            <a:off x="112263" y="1760424"/>
            <a:ext cx="8919475" cy="324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-156990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JOURNEY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025" y="0"/>
            <a:ext cx="4122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29 Nov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3" name="Google Shape;153;p2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54" name="Google Shape;154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4"/>
          <p:cNvSpPr txBox="1"/>
          <p:nvPr>
            <p:ph idx="4294967295" type="body"/>
          </p:nvPr>
        </p:nvSpPr>
        <p:spPr>
          <a:xfrm>
            <a:off x="178425" y="571250"/>
            <a:ext cx="2242800" cy="906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Allocated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Understood complete Project</a:t>
            </a:r>
            <a:endParaRPr sz="1400"/>
          </a:p>
        </p:txBody>
      </p:sp>
      <p:sp>
        <p:nvSpPr>
          <p:cNvPr id="157" name="Google Shape;157;p2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Nov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9" name="Google Shape;159;p2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60" name="Google Shape;160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2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4"/>
          <p:cNvSpPr txBox="1"/>
          <p:nvPr>
            <p:ph idx="4294967295" type="body"/>
          </p:nvPr>
        </p:nvSpPr>
        <p:spPr>
          <a:xfrm>
            <a:off x="318375" y="3757725"/>
            <a:ext cx="3168900" cy="1293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Learnt Gspread, Google API’s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logics and achieved user info task (1)</a:t>
            </a:r>
            <a:endParaRPr sz="1600"/>
          </a:p>
        </p:txBody>
      </p:sp>
      <p:sp>
        <p:nvSpPr>
          <p:cNvPr id="163" name="Google Shape;163;p2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4294967295" type="body"/>
          </p:nvPr>
        </p:nvSpPr>
        <p:spPr>
          <a:xfrm>
            <a:off x="4058717" y="2336538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Dec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66" name="Google Shape;166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2847300" y="571250"/>
            <a:ext cx="2699700" cy="906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Revised Pandas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Required Filters using it task (2)</a:t>
            </a:r>
            <a:endParaRPr sz="1600"/>
          </a:p>
        </p:txBody>
      </p:sp>
      <p:sp>
        <p:nvSpPr>
          <p:cNvPr id="169" name="Google Shape;169;p2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Dec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1" name="Google Shape;171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72" name="Google Shape;172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2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4"/>
          <p:cNvSpPr txBox="1"/>
          <p:nvPr>
            <p:ph idx="4294967295" type="body"/>
          </p:nvPr>
        </p:nvSpPr>
        <p:spPr>
          <a:xfrm>
            <a:off x="4469950" y="3757725"/>
            <a:ext cx="2899800" cy="1212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 both the tasks outputs.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visuals and some </a:t>
            </a:r>
            <a:r>
              <a:rPr lang="en" sz="1600"/>
              <a:t>additional </a:t>
            </a:r>
            <a:r>
              <a:rPr lang="en" sz="1600"/>
              <a:t>logics. </a:t>
            </a:r>
            <a:endParaRPr sz="1600"/>
          </a:p>
        </p:txBody>
      </p:sp>
      <p:sp>
        <p:nvSpPr>
          <p:cNvPr id="175" name="Google Shape;175;p2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 &amp; 4 Dec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7" name="Google Shape;177;p2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8" name="Google Shape;178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4"/>
          <p:cNvSpPr txBox="1"/>
          <p:nvPr>
            <p:ph idx="4294967295" type="body"/>
          </p:nvPr>
        </p:nvSpPr>
        <p:spPr>
          <a:xfrm>
            <a:off x="5806850" y="313500"/>
            <a:ext cx="3121800" cy="1212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Noted down all the stock terms and studied about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Tried to make KPI based on Study.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                  |     Learnings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71900" y="1919075"/>
            <a:ext cx="3999900" cy="3081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Getting </a:t>
            </a:r>
            <a:r>
              <a:rPr lang="en"/>
              <a:t>Familiar</a:t>
            </a:r>
            <a:r>
              <a:rPr lang="en"/>
              <a:t> with google requests,gspread </a:t>
            </a:r>
            <a:r>
              <a:rPr lang="en"/>
              <a:t>syntax. (dropdown has been implemented through python itself).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Optimizing the overall code.Have to work  on calling functions &amp; creating functions.Has it reduces repeatability in codes.(Will work on that part).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4694250" y="1919075"/>
            <a:ext cx="3999900" cy="3081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Learnt how we can use google API’s for </a:t>
            </a:r>
            <a:r>
              <a:rPr lang="en"/>
              <a:t>different</a:t>
            </a:r>
            <a:r>
              <a:rPr lang="en"/>
              <a:t> purposes.And what are the </a:t>
            </a:r>
            <a:r>
              <a:rPr lang="en"/>
              <a:t>facilities</a:t>
            </a:r>
            <a:r>
              <a:rPr lang="en"/>
              <a:t> provided by google.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Learnt how to execute the project by breaking down the problem </a:t>
            </a:r>
            <a:r>
              <a:rPr lang="en"/>
              <a:t>statements</a:t>
            </a:r>
            <a:r>
              <a:rPr lang="en"/>
              <a:t> in proper manner.[Proper Mindset]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 about stock market using various resources.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Learnt the process about how we can integrate python or any </a:t>
            </a:r>
            <a:r>
              <a:rPr lang="en"/>
              <a:t>language</a:t>
            </a:r>
            <a:r>
              <a:rPr lang="en"/>
              <a:t>  for solving real world </a:t>
            </a:r>
            <a:r>
              <a:rPr lang="en"/>
              <a:t>problems</a:t>
            </a:r>
            <a:r>
              <a:rPr lang="en"/>
              <a:t>.The experience  was amazing.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Sukrut Deshmukh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Bhoori Singh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Nihal Raghav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Saurabh Jagtap [ Emergency ]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analyze and understand about stock market [</a:t>
            </a:r>
            <a:r>
              <a:rPr lang="en"/>
              <a:t>BSE 500</a:t>
            </a:r>
            <a:r>
              <a:rPr lang="en"/>
              <a:t>] sheet.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the KPI provided for stock selection.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implement the logics in backend accordingly.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</a:t>
            </a:r>
            <a:r>
              <a:rPr lang="en"/>
              <a:t>familiar</a:t>
            </a:r>
            <a:r>
              <a:rPr lang="en"/>
              <a:t> with all the stock market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/>
              <a:t>build an more effective KPI for providing stock suggestions.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extract the insights with the help of meaningful visuals.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Status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Info Output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</a:t>
            </a:r>
            <a:r>
              <a:rPr lang="en"/>
              <a:t>Filtration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Insights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Visuals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 KPI Study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25" y="1208675"/>
            <a:ext cx="383350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25" y="1759100"/>
            <a:ext cx="383350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25" y="2278888"/>
            <a:ext cx="383350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25" y="2798675"/>
            <a:ext cx="383350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25" y="3267450"/>
            <a:ext cx="383350" cy="3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Purpose of Investment Advisor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4845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ongoing advice about buying , selling and holding investments.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 the performance of your investments and their alignment with your overall investment objectives.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875" y="1997675"/>
            <a:ext cx="3648026" cy="2431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 Project Outcomes [ User Info ]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10738" l="9141" r="19886" t="39035"/>
          <a:stretch/>
        </p:blipFill>
        <p:spPr>
          <a:xfrm>
            <a:off x="1266225" y="1768725"/>
            <a:ext cx="6255850" cy="217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8"/>
          <p:cNvSpPr txBox="1"/>
          <p:nvPr/>
        </p:nvSpPr>
        <p:spPr>
          <a:xfrm>
            <a:off x="1266200" y="4025375"/>
            <a:ext cx="625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Cleaning (replace comma) , (to_numeric) ,fillna(0) [Pandas]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Filtration based on Category , Income/ Expense Column [Pandas]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Dropdown validation &amp; Conditions [Python,Request Syntax]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Chart using gsheet manually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53075" y="738725"/>
            <a:ext cx="8705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 </a:t>
            </a:r>
            <a:r>
              <a:rPr lang="en"/>
              <a:t>Project Outcomes [ Investment Companies ]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37224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ata Cleaning (replace comma) , (to_numeric) ,fillna(0) [Pandas]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 Filtering [ Pandas ]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 filtering based on user selection.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nested if (Python 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For company suggestions having equal to 5 or more. Had been splitted in 5 only.Company suggestion has been restricted to 7 maximum.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And less than that has been splitted equally depending number of company suggestion list. (Little Add - On)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Chart is added using gsheet manually.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42069" l="8852" r="66647" t="52794"/>
          <a:stretch/>
        </p:blipFill>
        <p:spPr>
          <a:xfrm>
            <a:off x="5031225" y="1970100"/>
            <a:ext cx="3389923" cy="326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29060" l="2539" r="4454" t="22802"/>
          <a:stretch/>
        </p:blipFill>
        <p:spPr>
          <a:xfrm>
            <a:off x="4405200" y="2759875"/>
            <a:ext cx="4641974" cy="1546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 Project Outcomes [ Study &amp; Learnings ]</a:t>
            </a:r>
            <a:endParaRPr/>
          </a:p>
        </p:txBody>
      </p:sp>
      <p:pic>
        <p:nvPicPr>
          <p:cNvPr id="119" name="Google Shape;119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050" y="1771075"/>
            <a:ext cx="4296451" cy="16987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0"/>
          <p:cNvSpPr txBox="1"/>
          <p:nvPr/>
        </p:nvSpPr>
        <p:spPr>
          <a:xfrm>
            <a:off x="4459700" y="3653525"/>
            <a:ext cx="4510800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Company [ 20000 to 60000 Cr ] has more dividend.Low market cap most probably have more dividend. According to cluster formed.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 according deep overall study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no such direct link between both parameters.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 title="Chart"/>
          <p:cNvPicPr preferRelativeResize="0"/>
          <p:nvPr/>
        </p:nvPicPr>
        <p:blipFill rotWithShape="1">
          <a:blip r:embed="rId4">
            <a:alphaModFix/>
          </a:blip>
          <a:srcRect b="0" l="47229" r="0" t="0"/>
          <a:stretch/>
        </p:blipFill>
        <p:spPr>
          <a:xfrm>
            <a:off x="785775" y="1771075"/>
            <a:ext cx="3065359" cy="1698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0"/>
          <p:cNvSpPr txBox="1"/>
          <p:nvPr/>
        </p:nvSpPr>
        <p:spPr>
          <a:xfrm>
            <a:off x="693975" y="3816800"/>
            <a:ext cx="31572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Technology Sector has more median enterprise value than service (Approx 6 K more)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 Project Outcomes [ Study &amp; Learnings ]</a:t>
            </a:r>
            <a:endParaRPr/>
          </a:p>
        </p:txBody>
      </p:sp>
      <p:pic>
        <p:nvPicPr>
          <p:cNvPr id="128" name="Google Shape;12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" y="1806613"/>
            <a:ext cx="2439750" cy="1530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0" name="Google Shape;130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125" y="1806613"/>
            <a:ext cx="2439750" cy="1530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31" name="Google Shape;131;p21"/>
          <p:cNvGraphicFramePr/>
          <p:nvPr/>
        </p:nvGraphicFramePr>
        <p:xfrm>
          <a:off x="165075" y="35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{AFAD8CBB-AA83-45FE-B722-D3BEA7B88080}</a:tableStyleId>
              </a:tblPr>
              <a:tblGrid>
                <a:gridCol w="2131700"/>
                <a:gridCol w="2684100"/>
              </a:tblGrid>
              <a:tr h="2174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Based ON 3 YEARS RETURNS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Top 3 Industry for Investment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 Industry to avoid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Drugs &amp; Pharma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Banking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Software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 Services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Oil Refinery &amp; Marketing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21"/>
          <p:cNvSpPr txBox="1"/>
          <p:nvPr/>
        </p:nvSpPr>
        <p:spPr>
          <a:xfrm>
            <a:off x="6459975" y="1816575"/>
            <a:ext cx="9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NEW KPI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5">
            <a:alphaModFix/>
          </a:blip>
          <a:srcRect b="36548" l="2910" r="3192" t="31435"/>
          <a:stretch/>
        </p:blipFill>
        <p:spPr>
          <a:xfrm>
            <a:off x="5123050" y="2298675"/>
            <a:ext cx="3827026" cy="1089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5">
            <a:alphaModFix/>
          </a:blip>
          <a:srcRect b="19314" l="9313" r="43483" t="69047"/>
          <a:stretch/>
        </p:blipFill>
        <p:spPr>
          <a:xfrm>
            <a:off x="5201841" y="3797775"/>
            <a:ext cx="3669451" cy="508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