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gcAcPwG5f8baK3mB3XKGR1iuNA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3717DC-5E17-45EF-9795-939C9E35BD5B}" v="1" dt="2023-06-10T19:25:22.838"/>
  </p1510:revLst>
</p1510:revInfo>
</file>

<file path=ppt/tableStyles.xml><?xml version="1.0" encoding="utf-8"?>
<a:tblStyleLst xmlns:a="http://schemas.openxmlformats.org/drawingml/2006/main" def="{598BBBF4-A22E-49D1-9C52-ED30CF91B40F}">
  <a:tblStyle styleId="{598BBBF4-A22E-49D1-9C52-ED30CF91B40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57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56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f Tanmoy" userId="9e9d0de5-96b7-405c-975b-44140d2c4dc9" providerId="ADAL" clId="{9991334E-758F-4C6D-AA3D-8728EFB143EE}"/>
    <pc:docChg chg="modSld">
      <pc:chgData name="Arif Tanmoy" userId="9e9d0de5-96b7-405c-975b-44140d2c4dc9" providerId="ADAL" clId="{9991334E-758F-4C6D-AA3D-8728EFB143EE}" dt="2023-03-11T18:24:24.252" v="270" actId="14100"/>
      <pc:docMkLst>
        <pc:docMk/>
      </pc:docMkLst>
      <pc:sldChg chg="modSp mod">
        <pc:chgData name="Arif Tanmoy" userId="9e9d0de5-96b7-405c-975b-44140d2c4dc9" providerId="ADAL" clId="{9991334E-758F-4C6D-AA3D-8728EFB143EE}" dt="2023-03-11T16:56:21.308" v="266" actId="20577"/>
        <pc:sldMkLst>
          <pc:docMk/>
          <pc:sldMk cId="0" sldId="256"/>
        </pc:sldMkLst>
        <pc:spChg chg="mod">
          <ac:chgData name="Arif Tanmoy" userId="9e9d0de5-96b7-405c-975b-44140d2c4dc9" providerId="ADAL" clId="{9991334E-758F-4C6D-AA3D-8728EFB143EE}" dt="2023-03-11T16:56:21.308" v="266" actId="20577"/>
          <ac:spMkLst>
            <pc:docMk/>
            <pc:sldMk cId="0" sldId="256"/>
            <ac:spMk id="116" creationId="{00000000-0000-0000-0000-000000000000}"/>
          </ac:spMkLst>
        </pc:spChg>
        <pc:spChg chg="mod">
          <ac:chgData name="Arif Tanmoy" userId="9e9d0de5-96b7-405c-975b-44140d2c4dc9" providerId="ADAL" clId="{9991334E-758F-4C6D-AA3D-8728EFB143EE}" dt="2023-03-11T16:55:24.120" v="152" actId="1037"/>
          <ac:spMkLst>
            <pc:docMk/>
            <pc:sldMk cId="0" sldId="256"/>
            <ac:spMk id="119" creationId="{00000000-0000-0000-0000-000000000000}"/>
          </ac:spMkLst>
        </pc:spChg>
      </pc:sldChg>
      <pc:sldChg chg="modSp mod">
        <pc:chgData name="Arif Tanmoy" userId="9e9d0de5-96b7-405c-975b-44140d2c4dc9" providerId="ADAL" clId="{9991334E-758F-4C6D-AA3D-8728EFB143EE}" dt="2023-03-11T16:51:36.125" v="3" actId="1076"/>
        <pc:sldMkLst>
          <pc:docMk/>
          <pc:sldMk cId="1558672644" sldId="260"/>
        </pc:sldMkLst>
        <pc:picChg chg="mod">
          <ac:chgData name="Arif Tanmoy" userId="9e9d0de5-96b7-405c-975b-44140d2c4dc9" providerId="ADAL" clId="{9991334E-758F-4C6D-AA3D-8728EFB143EE}" dt="2023-03-11T16:51:36.125" v="3" actId="1076"/>
          <ac:picMkLst>
            <pc:docMk/>
            <pc:sldMk cId="1558672644" sldId="260"/>
            <ac:picMk id="189" creationId="{00000000-0000-0000-0000-000000000000}"/>
          </ac:picMkLst>
        </pc:picChg>
      </pc:sldChg>
      <pc:sldChg chg="modSp mod">
        <pc:chgData name="Arif Tanmoy" userId="9e9d0de5-96b7-405c-975b-44140d2c4dc9" providerId="ADAL" clId="{9991334E-758F-4C6D-AA3D-8728EFB143EE}" dt="2023-03-11T18:24:24.252" v="270" actId="14100"/>
        <pc:sldMkLst>
          <pc:docMk/>
          <pc:sldMk cId="1543970139" sldId="261"/>
        </pc:sldMkLst>
        <pc:picChg chg="mod">
          <ac:chgData name="Arif Tanmoy" userId="9e9d0de5-96b7-405c-975b-44140d2c4dc9" providerId="ADAL" clId="{9991334E-758F-4C6D-AA3D-8728EFB143EE}" dt="2023-03-11T18:24:24.252" v="270" actId="14100"/>
          <ac:picMkLst>
            <pc:docMk/>
            <pc:sldMk cId="1543970139" sldId="261"/>
            <ac:picMk id="197" creationId="{00000000-0000-0000-0000-000000000000}"/>
          </ac:picMkLst>
        </pc:picChg>
      </pc:sldChg>
    </pc:docChg>
  </pc:docChgLst>
  <pc:docChgLst>
    <pc:chgData name="Arif Tanmoy" userId="9e9d0de5-96b7-405c-975b-44140d2c4dc9" providerId="ADAL" clId="{284BEF7D-60D1-40AD-9B45-0E0664478A9E}"/>
    <pc:docChg chg="undo custSel addSld delSld modSld">
      <pc:chgData name="Arif Tanmoy" userId="9e9d0de5-96b7-405c-975b-44140d2c4dc9" providerId="ADAL" clId="{284BEF7D-60D1-40AD-9B45-0E0664478A9E}" dt="2023-06-09T06:39:32.004" v="221" actId="47"/>
      <pc:docMkLst>
        <pc:docMk/>
      </pc:docMkLst>
      <pc:sldChg chg="del">
        <pc:chgData name="Arif Tanmoy" userId="9e9d0de5-96b7-405c-975b-44140d2c4dc9" providerId="ADAL" clId="{284BEF7D-60D1-40AD-9B45-0E0664478A9E}" dt="2023-06-09T06:26:01.598" v="1" actId="47"/>
        <pc:sldMkLst>
          <pc:docMk/>
          <pc:sldMk cId="0" sldId="256"/>
        </pc:sldMkLst>
      </pc:sldChg>
      <pc:sldChg chg="modSp new del mod">
        <pc:chgData name="Arif Tanmoy" userId="9e9d0de5-96b7-405c-975b-44140d2c4dc9" providerId="ADAL" clId="{284BEF7D-60D1-40AD-9B45-0E0664478A9E}" dt="2023-06-09T06:27:51.929" v="42" actId="47"/>
        <pc:sldMkLst>
          <pc:docMk/>
          <pc:sldMk cId="1570719321" sldId="257"/>
        </pc:sldMkLst>
        <pc:spChg chg="mod">
          <ac:chgData name="Arif Tanmoy" userId="9e9d0de5-96b7-405c-975b-44140d2c4dc9" providerId="ADAL" clId="{284BEF7D-60D1-40AD-9B45-0E0664478A9E}" dt="2023-06-09T06:26:36.294" v="40" actId="403"/>
          <ac:spMkLst>
            <pc:docMk/>
            <pc:sldMk cId="1570719321" sldId="257"/>
            <ac:spMk id="2" creationId="{C3F0EE85-7CB2-0317-A9A5-A4E1BC1CFBB3}"/>
          </ac:spMkLst>
        </pc:spChg>
      </pc:sldChg>
      <pc:sldChg chg="modSp new mod">
        <pc:chgData name="Arif Tanmoy" userId="9e9d0de5-96b7-405c-975b-44140d2c4dc9" providerId="ADAL" clId="{284BEF7D-60D1-40AD-9B45-0E0664478A9E}" dt="2023-06-09T06:35:16.250" v="220" actId="20577"/>
        <pc:sldMkLst>
          <pc:docMk/>
          <pc:sldMk cId="2237684700" sldId="258"/>
        </pc:sldMkLst>
        <pc:spChg chg="mod">
          <ac:chgData name="Arif Tanmoy" userId="9e9d0de5-96b7-405c-975b-44140d2c4dc9" providerId="ADAL" clId="{284BEF7D-60D1-40AD-9B45-0E0664478A9E}" dt="2023-06-09T06:35:16.250" v="220" actId="20577"/>
          <ac:spMkLst>
            <pc:docMk/>
            <pc:sldMk cId="2237684700" sldId="258"/>
            <ac:spMk id="2" creationId="{D1292F89-5A2D-8E29-97CF-AF2EC627DF6C}"/>
          </ac:spMkLst>
        </pc:spChg>
        <pc:spChg chg="mod">
          <ac:chgData name="Arif Tanmoy" userId="9e9d0de5-96b7-405c-975b-44140d2c4dc9" providerId="ADAL" clId="{284BEF7D-60D1-40AD-9B45-0E0664478A9E}" dt="2023-06-09T06:35:00.372" v="210" actId="20577"/>
          <ac:spMkLst>
            <pc:docMk/>
            <pc:sldMk cId="2237684700" sldId="258"/>
            <ac:spMk id="3" creationId="{0AF6EC2B-605E-A09E-5045-D0BED4984DCC}"/>
          </ac:spMkLst>
        </pc:spChg>
      </pc:sldChg>
      <pc:sldChg chg="addSp delSp modSp new mod modClrScheme chgLayout">
        <pc:chgData name="Arif Tanmoy" userId="9e9d0de5-96b7-405c-975b-44140d2c4dc9" providerId="ADAL" clId="{284BEF7D-60D1-40AD-9B45-0E0664478A9E}" dt="2023-06-09T06:33:44.319" v="132" actId="948"/>
        <pc:sldMkLst>
          <pc:docMk/>
          <pc:sldMk cId="1146824490" sldId="259"/>
        </pc:sldMkLst>
        <pc:spChg chg="del">
          <ac:chgData name="Arif Tanmoy" userId="9e9d0de5-96b7-405c-975b-44140d2c4dc9" providerId="ADAL" clId="{284BEF7D-60D1-40AD-9B45-0E0664478A9E}" dt="2023-06-09T06:28:10.933" v="44"/>
          <ac:spMkLst>
            <pc:docMk/>
            <pc:sldMk cId="1146824490" sldId="259"/>
            <ac:spMk id="2" creationId="{CAD26137-34E9-3E8E-2386-25D4BCCD03F4}"/>
          </ac:spMkLst>
        </pc:spChg>
        <pc:spChg chg="del">
          <ac:chgData name="Arif Tanmoy" userId="9e9d0de5-96b7-405c-975b-44140d2c4dc9" providerId="ADAL" clId="{284BEF7D-60D1-40AD-9B45-0E0664478A9E}" dt="2023-06-09T06:28:10.933" v="44"/>
          <ac:spMkLst>
            <pc:docMk/>
            <pc:sldMk cId="1146824490" sldId="259"/>
            <ac:spMk id="3" creationId="{0C15C4DA-5F06-F4CC-54C6-4B715244BC37}"/>
          </ac:spMkLst>
        </pc:spChg>
        <pc:spChg chg="del">
          <ac:chgData name="Arif Tanmoy" userId="9e9d0de5-96b7-405c-975b-44140d2c4dc9" providerId="ADAL" clId="{284BEF7D-60D1-40AD-9B45-0E0664478A9E}" dt="2023-06-09T06:28:10.933" v="44"/>
          <ac:spMkLst>
            <pc:docMk/>
            <pc:sldMk cId="1146824490" sldId="259"/>
            <ac:spMk id="4" creationId="{E891E738-D57B-F67B-7B1E-47E544FA4575}"/>
          </ac:spMkLst>
        </pc:spChg>
        <pc:spChg chg="del">
          <ac:chgData name="Arif Tanmoy" userId="9e9d0de5-96b7-405c-975b-44140d2c4dc9" providerId="ADAL" clId="{284BEF7D-60D1-40AD-9B45-0E0664478A9E}" dt="2023-06-09T06:28:10.933" v="44"/>
          <ac:spMkLst>
            <pc:docMk/>
            <pc:sldMk cId="1146824490" sldId="259"/>
            <ac:spMk id="5" creationId="{F112C3BE-383E-1161-29C9-3D94FBF2A9BD}"/>
          </ac:spMkLst>
        </pc:spChg>
        <pc:spChg chg="del">
          <ac:chgData name="Arif Tanmoy" userId="9e9d0de5-96b7-405c-975b-44140d2c4dc9" providerId="ADAL" clId="{284BEF7D-60D1-40AD-9B45-0E0664478A9E}" dt="2023-06-09T06:28:10.933" v="44"/>
          <ac:spMkLst>
            <pc:docMk/>
            <pc:sldMk cId="1146824490" sldId="259"/>
            <ac:spMk id="6" creationId="{29255987-1B96-E6FF-F350-0175E843A2C1}"/>
          </ac:spMkLst>
        </pc:spChg>
        <pc:spChg chg="mod ord">
          <ac:chgData name="Arif Tanmoy" userId="9e9d0de5-96b7-405c-975b-44140d2c4dc9" providerId="ADAL" clId="{284BEF7D-60D1-40AD-9B45-0E0664478A9E}" dt="2023-06-09T06:29:58.160" v="68" actId="700"/>
          <ac:spMkLst>
            <pc:docMk/>
            <pc:sldMk cId="1146824490" sldId="259"/>
            <ac:spMk id="7" creationId="{3E262400-6E53-EF96-243A-AA7BB5B43556}"/>
          </ac:spMkLst>
        </pc:spChg>
        <pc:spChg chg="add del mod">
          <ac:chgData name="Arif Tanmoy" userId="9e9d0de5-96b7-405c-975b-44140d2c4dc9" providerId="ADAL" clId="{284BEF7D-60D1-40AD-9B45-0E0664478A9E}" dt="2023-06-09T06:28:10.933" v="44"/>
          <ac:spMkLst>
            <pc:docMk/>
            <pc:sldMk cId="1146824490" sldId="259"/>
            <ac:spMk id="8" creationId="{7735C8AA-4361-C693-FFBD-1A23BCD05F4F}"/>
          </ac:spMkLst>
        </pc:spChg>
        <pc:spChg chg="add del mod">
          <ac:chgData name="Arif Tanmoy" userId="9e9d0de5-96b7-405c-975b-44140d2c4dc9" providerId="ADAL" clId="{284BEF7D-60D1-40AD-9B45-0E0664478A9E}" dt="2023-06-09T06:28:17.840" v="45" actId="700"/>
          <ac:spMkLst>
            <pc:docMk/>
            <pc:sldMk cId="1146824490" sldId="259"/>
            <ac:spMk id="9" creationId="{AF35F89C-D2F1-B344-4E9D-9A158554BC92}"/>
          </ac:spMkLst>
        </pc:spChg>
        <pc:spChg chg="add del mod">
          <ac:chgData name="Arif Tanmoy" userId="9e9d0de5-96b7-405c-975b-44140d2c4dc9" providerId="ADAL" clId="{284BEF7D-60D1-40AD-9B45-0E0664478A9E}" dt="2023-06-09T06:28:17.840" v="45" actId="700"/>
          <ac:spMkLst>
            <pc:docMk/>
            <pc:sldMk cId="1146824490" sldId="259"/>
            <ac:spMk id="10" creationId="{52E254B9-B3A8-395A-45CA-365F8EB20DE3}"/>
          </ac:spMkLst>
        </pc:spChg>
        <pc:spChg chg="add del mod">
          <ac:chgData name="Arif Tanmoy" userId="9e9d0de5-96b7-405c-975b-44140d2c4dc9" providerId="ADAL" clId="{284BEF7D-60D1-40AD-9B45-0E0664478A9E}" dt="2023-06-09T06:28:17.840" v="45" actId="700"/>
          <ac:spMkLst>
            <pc:docMk/>
            <pc:sldMk cId="1146824490" sldId="259"/>
            <ac:spMk id="11" creationId="{91A0A7C1-523B-7BF1-46A9-285718305C44}"/>
          </ac:spMkLst>
        </pc:spChg>
        <pc:spChg chg="add del mod">
          <ac:chgData name="Arif Tanmoy" userId="9e9d0de5-96b7-405c-975b-44140d2c4dc9" providerId="ADAL" clId="{284BEF7D-60D1-40AD-9B45-0E0664478A9E}" dt="2023-06-09T06:28:17.840" v="45" actId="700"/>
          <ac:spMkLst>
            <pc:docMk/>
            <pc:sldMk cId="1146824490" sldId="259"/>
            <ac:spMk id="12" creationId="{DDF6EA3D-9733-1FE7-467C-7AB2B5EBCDE8}"/>
          </ac:spMkLst>
        </pc:spChg>
        <pc:spChg chg="add del mod">
          <ac:chgData name="Arif Tanmoy" userId="9e9d0de5-96b7-405c-975b-44140d2c4dc9" providerId="ADAL" clId="{284BEF7D-60D1-40AD-9B45-0E0664478A9E}" dt="2023-06-09T06:28:17.840" v="45" actId="700"/>
          <ac:spMkLst>
            <pc:docMk/>
            <pc:sldMk cId="1146824490" sldId="259"/>
            <ac:spMk id="13" creationId="{2FFB1693-DA13-3F1D-BADF-45FCE4EEFF37}"/>
          </ac:spMkLst>
        </pc:spChg>
        <pc:spChg chg="add del mod ord">
          <ac:chgData name="Arif Tanmoy" userId="9e9d0de5-96b7-405c-975b-44140d2c4dc9" providerId="ADAL" clId="{284BEF7D-60D1-40AD-9B45-0E0664478A9E}" dt="2023-06-09T06:28:36.992" v="48" actId="700"/>
          <ac:spMkLst>
            <pc:docMk/>
            <pc:sldMk cId="1146824490" sldId="259"/>
            <ac:spMk id="14" creationId="{25E84BE4-491C-7ACA-D19A-E3199C617D50}"/>
          </ac:spMkLst>
        </pc:spChg>
        <pc:spChg chg="add del mod ord">
          <ac:chgData name="Arif Tanmoy" userId="9e9d0de5-96b7-405c-975b-44140d2c4dc9" providerId="ADAL" clId="{284BEF7D-60D1-40AD-9B45-0E0664478A9E}" dt="2023-06-09T06:28:36.992" v="48" actId="700"/>
          <ac:spMkLst>
            <pc:docMk/>
            <pc:sldMk cId="1146824490" sldId="259"/>
            <ac:spMk id="15" creationId="{A8018AD7-196E-2C19-9C93-8000A7AB5125}"/>
          </ac:spMkLst>
        </pc:spChg>
        <pc:spChg chg="add del mod ord">
          <ac:chgData name="Arif Tanmoy" userId="9e9d0de5-96b7-405c-975b-44140d2c4dc9" providerId="ADAL" clId="{284BEF7D-60D1-40AD-9B45-0E0664478A9E}" dt="2023-06-09T06:28:36.992" v="48" actId="700"/>
          <ac:spMkLst>
            <pc:docMk/>
            <pc:sldMk cId="1146824490" sldId="259"/>
            <ac:spMk id="16" creationId="{87F3CBA4-0E4B-217F-99A7-9C259B9DC85E}"/>
          </ac:spMkLst>
        </pc:spChg>
        <pc:spChg chg="add del mod ord">
          <ac:chgData name="Arif Tanmoy" userId="9e9d0de5-96b7-405c-975b-44140d2c4dc9" providerId="ADAL" clId="{284BEF7D-60D1-40AD-9B45-0E0664478A9E}" dt="2023-06-09T06:28:36.992" v="48" actId="700"/>
          <ac:spMkLst>
            <pc:docMk/>
            <pc:sldMk cId="1146824490" sldId="259"/>
            <ac:spMk id="17" creationId="{B546224E-0488-24DD-4A4A-C3296F5A90AC}"/>
          </ac:spMkLst>
        </pc:spChg>
        <pc:spChg chg="add del mod ord">
          <ac:chgData name="Arif Tanmoy" userId="9e9d0de5-96b7-405c-975b-44140d2c4dc9" providerId="ADAL" clId="{284BEF7D-60D1-40AD-9B45-0E0664478A9E}" dt="2023-06-09T06:28:36.992" v="48" actId="700"/>
          <ac:spMkLst>
            <pc:docMk/>
            <pc:sldMk cId="1146824490" sldId="259"/>
            <ac:spMk id="18" creationId="{E344DCD7-B3DC-1C7C-9B49-8B43C8C111BE}"/>
          </ac:spMkLst>
        </pc:spChg>
        <pc:spChg chg="add del mod ord">
          <ac:chgData name="Arif Tanmoy" userId="9e9d0de5-96b7-405c-975b-44140d2c4dc9" providerId="ADAL" clId="{284BEF7D-60D1-40AD-9B45-0E0664478A9E}" dt="2023-06-09T06:32:32.560" v="126" actId="20577"/>
          <ac:spMkLst>
            <pc:docMk/>
            <pc:sldMk cId="1146824490" sldId="259"/>
            <ac:spMk id="19" creationId="{F50BFF66-9BD2-212D-2F17-F07C2BBEE549}"/>
          </ac:spMkLst>
        </pc:spChg>
        <pc:spChg chg="add del mod ord">
          <ac:chgData name="Arif Tanmoy" userId="9e9d0de5-96b7-405c-975b-44140d2c4dc9" providerId="ADAL" clId="{284BEF7D-60D1-40AD-9B45-0E0664478A9E}" dt="2023-06-09T06:29:58.160" v="68" actId="700"/>
          <ac:spMkLst>
            <pc:docMk/>
            <pc:sldMk cId="1146824490" sldId="259"/>
            <ac:spMk id="20" creationId="{7803D660-EE37-599E-87B2-21BCECEBEA6F}"/>
          </ac:spMkLst>
        </pc:spChg>
        <pc:spChg chg="add del mod ord">
          <ac:chgData name="Arif Tanmoy" userId="9e9d0de5-96b7-405c-975b-44140d2c4dc9" providerId="ADAL" clId="{284BEF7D-60D1-40AD-9B45-0E0664478A9E}" dt="2023-06-09T06:29:58.160" v="68" actId="700"/>
          <ac:spMkLst>
            <pc:docMk/>
            <pc:sldMk cId="1146824490" sldId="259"/>
            <ac:spMk id="21" creationId="{2907E4F0-22EF-48F9-94D8-25EE6718644E}"/>
          </ac:spMkLst>
        </pc:spChg>
        <pc:spChg chg="add del mod ord">
          <ac:chgData name="Arif Tanmoy" userId="9e9d0de5-96b7-405c-975b-44140d2c4dc9" providerId="ADAL" clId="{284BEF7D-60D1-40AD-9B45-0E0664478A9E}" dt="2023-06-09T06:29:58.160" v="68" actId="700"/>
          <ac:spMkLst>
            <pc:docMk/>
            <pc:sldMk cId="1146824490" sldId="259"/>
            <ac:spMk id="22" creationId="{8E86ACB1-8237-5272-35A8-9EA929BEF6DD}"/>
          </ac:spMkLst>
        </pc:spChg>
        <pc:spChg chg="add mod">
          <ac:chgData name="Arif Tanmoy" userId="9e9d0de5-96b7-405c-975b-44140d2c4dc9" providerId="ADAL" clId="{284BEF7D-60D1-40AD-9B45-0E0664478A9E}" dt="2023-06-09T06:31:34.225" v="83" actId="255"/>
          <ac:spMkLst>
            <pc:docMk/>
            <pc:sldMk cId="1146824490" sldId="259"/>
            <ac:spMk id="23" creationId="{2984E703-3465-3F83-82FF-847AE2C00B09}"/>
          </ac:spMkLst>
        </pc:spChg>
        <pc:spChg chg="add mod">
          <ac:chgData name="Arif Tanmoy" userId="9e9d0de5-96b7-405c-975b-44140d2c4dc9" providerId="ADAL" clId="{284BEF7D-60D1-40AD-9B45-0E0664478A9E}" dt="2023-06-09T06:33:44.319" v="132" actId="948"/>
          <ac:spMkLst>
            <pc:docMk/>
            <pc:sldMk cId="1146824490" sldId="259"/>
            <ac:spMk id="24" creationId="{CBDE20A6-DBF7-97C4-B794-5BBCA7ECCB25}"/>
          </ac:spMkLst>
        </pc:spChg>
      </pc:sldChg>
      <pc:sldChg chg="addSp delSp modSp new del mod modClrScheme chgLayout">
        <pc:chgData name="Arif Tanmoy" userId="9e9d0de5-96b7-405c-975b-44140d2c4dc9" providerId="ADAL" clId="{284BEF7D-60D1-40AD-9B45-0E0664478A9E}" dt="2023-06-09T06:39:32.004" v="221" actId="47"/>
        <pc:sldMkLst>
          <pc:docMk/>
          <pc:sldMk cId="1847629160" sldId="260"/>
        </pc:sldMkLst>
        <pc:spChg chg="del mod ord">
          <ac:chgData name="Arif Tanmoy" userId="9e9d0de5-96b7-405c-975b-44140d2c4dc9" providerId="ADAL" clId="{284BEF7D-60D1-40AD-9B45-0E0664478A9E}" dt="2023-06-09T06:30:19.343" v="70" actId="700"/>
          <ac:spMkLst>
            <pc:docMk/>
            <pc:sldMk cId="1847629160" sldId="260"/>
            <ac:spMk id="2" creationId="{C810AB55-051D-E7F7-E4BA-5A8CABFEAAA8}"/>
          </ac:spMkLst>
        </pc:spChg>
        <pc:spChg chg="mod ord">
          <ac:chgData name="Arif Tanmoy" userId="9e9d0de5-96b7-405c-975b-44140d2c4dc9" providerId="ADAL" clId="{284BEF7D-60D1-40AD-9B45-0E0664478A9E}" dt="2023-06-09T06:30:19.343" v="70" actId="700"/>
          <ac:spMkLst>
            <pc:docMk/>
            <pc:sldMk cId="1847629160" sldId="260"/>
            <ac:spMk id="3" creationId="{013E6199-99F9-FDE7-DB2B-4333D8147FF1}"/>
          </ac:spMkLst>
        </pc:spChg>
        <pc:spChg chg="add del mod ord">
          <ac:chgData name="Arif Tanmoy" userId="9e9d0de5-96b7-405c-975b-44140d2c4dc9" providerId="ADAL" clId="{284BEF7D-60D1-40AD-9B45-0E0664478A9E}" dt="2023-06-09T06:30:23.520" v="71" actId="478"/>
          <ac:spMkLst>
            <pc:docMk/>
            <pc:sldMk cId="1847629160" sldId="260"/>
            <ac:spMk id="4" creationId="{8CF7CFA8-A0D6-C7B1-32DE-16F46599DE93}"/>
          </ac:spMkLst>
        </pc:spChg>
        <pc:spChg chg="add del mod ord">
          <ac:chgData name="Arif Tanmoy" userId="9e9d0de5-96b7-405c-975b-44140d2c4dc9" providerId="ADAL" clId="{284BEF7D-60D1-40AD-9B45-0E0664478A9E}" dt="2023-06-09T06:30:43.003" v="76" actId="20577"/>
          <ac:spMkLst>
            <pc:docMk/>
            <pc:sldMk cId="1847629160" sldId="260"/>
            <ac:spMk id="5" creationId="{3230DA82-650A-D057-191B-7AEF20C46ECA}"/>
          </ac:spMkLst>
        </pc:spChg>
        <pc:spChg chg="add del mod ord">
          <ac:chgData name="Arif Tanmoy" userId="9e9d0de5-96b7-405c-975b-44140d2c4dc9" providerId="ADAL" clId="{284BEF7D-60D1-40AD-9B45-0E0664478A9E}" dt="2023-06-09T06:30:29.348" v="72" actId="478"/>
          <ac:spMkLst>
            <pc:docMk/>
            <pc:sldMk cId="1847629160" sldId="260"/>
            <ac:spMk id="6" creationId="{B8F54071-76D1-172B-4E7A-711E24B4E8D6}"/>
          </ac:spMkLst>
        </pc:spChg>
      </pc:sldChg>
      <pc:sldMasterChg chg="delSldLayout">
        <pc:chgData name="Arif Tanmoy" userId="9e9d0de5-96b7-405c-975b-44140d2c4dc9" providerId="ADAL" clId="{284BEF7D-60D1-40AD-9B45-0E0664478A9E}" dt="2023-06-09T06:39:32.004" v="221" actId="47"/>
        <pc:sldMasterMkLst>
          <pc:docMk/>
          <pc:sldMasterMk cId="0" sldId="2147483648"/>
        </pc:sldMasterMkLst>
        <pc:sldLayoutChg chg="del">
          <pc:chgData name="Arif Tanmoy" userId="9e9d0de5-96b7-405c-975b-44140d2c4dc9" providerId="ADAL" clId="{284BEF7D-60D1-40AD-9B45-0E0664478A9E}" dt="2023-06-09T06:26:01.598" v="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Arif Tanmoy" userId="9e9d0de5-96b7-405c-975b-44140d2c4dc9" providerId="ADAL" clId="{284BEF7D-60D1-40AD-9B45-0E0664478A9E}" dt="2023-06-09T06:27:51.929" v="42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Arif Tanmoy" userId="9e9d0de5-96b7-405c-975b-44140d2c4dc9" providerId="ADAL" clId="{284BEF7D-60D1-40AD-9B45-0E0664478A9E}" dt="2023-06-09T06:39:32.004" v="221" actId="47"/>
          <pc:sldLayoutMkLst>
            <pc:docMk/>
            <pc:sldMasterMk cId="0" sldId="2147483648"/>
            <pc:sldLayoutMk cId="0" sldId="2147483656"/>
          </pc:sldLayoutMkLst>
        </pc:sldLayoutChg>
      </pc:sldMasterChg>
    </pc:docChg>
  </pc:docChgLst>
  <pc:docChgLst>
    <pc:chgData name="Arif Tanmoy" userId="9e9d0de5-96b7-405c-975b-44140d2c4dc9" providerId="ADAL" clId="{2FCDAEF5-A48C-4164-A723-24D75518529F}"/>
    <pc:docChg chg="custSel delSld modSld">
      <pc:chgData name="Arif Tanmoy" userId="9e9d0de5-96b7-405c-975b-44140d2c4dc9" providerId="ADAL" clId="{2FCDAEF5-A48C-4164-A723-24D75518529F}" dt="2023-06-09T06:17:41.098" v="1" actId="478"/>
      <pc:docMkLst>
        <pc:docMk/>
      </pc:docMkLst>
      <pc:sldChg chg="delSp mod">
        <pc:chgData name="Arif Tanmoy" userId="9e9d0de5-96b7-405c-975b-44140d2c4dc9" providerId="ADAL" clId="{2FCDAEF5-A48C-4164-A723-24D75518529F}" dt="2023-06-09T06:17:41.098" v="1" actId="478"/>
        <pc:sldMkLst>
          <pc:docMk/>
          <pc:sldMk cId="0" sldId="256"/>
        </pc:sldMkLst>
        <pc:spChg chg="del">
          <ac:chgData name="Arif Tanmoy" userId="9e9d0de5-96b7-405c-975b-44140d2c4dc9" providerId="ADAL" clId="{2FCDAEF5-A48C-4164-A723-24D75518529F}" dt="2023-06-09T06:17:41.098" v="1" actId="478"/>
          <ac:spMkLst>
            <pc:docMk/>
            <pc:sldMk cId="0" sldId="256"/>
            <ac:spMk id="113" creationId="{00000000-0000-0000-0000-000000000000}"/>
          </ac:spMkLst>
        </pc:spChg>
        <pc:grpChg chg="del">
          <ac:chgData name="Arif Tanmoy" userId="9e9d0de5-96b7-405c-975b-44140d2c4dc9" providerId="ADAL" clId="{2FCDAEF5-A48C-4164-A723-24D75518529F}" dt="2023-06-09T06:17:41.098" v="1" actId="478"/>
          <ac:grpSpMkLst>
            <pc:docMk/>
            <pc:sldMk cId="0" sldId="256"/>
            <ac:grpSpMk id="114" creationId="{00000000-0000-0000-0000-000000000000}"/>
          </ac:grpSpMkLst>
        </pc:grpChg>
        <pc:grpChg chg="del">
          <ac:chgData name="Arif Tanmoy" userId="9e9d0de5-96b7-405c-975b-44140d2c4dc9" providerId="ADAL" clId="{2FCDAEF5-A48C-4164-A723-24D75518529F}" dt="2023-06-09T06:17:41.098" v="1" actId="478"/>
          <ac:grpSpMkLst>
            <pc:docMk/>
            <pc:sldMk cId="0" sldId="256"/>
            <ac:grpSpMk id="117" creationId="{00000000-0000-0000-0000-000000000000}"/>
          </ac:grpSpMkLst>
        </pc:grpChg>
        <pc:picChg chg="del">
          <ac:chgData name="Arif Tanmoy" userId="9e9d0de5-96b7-405c-975b-44140d2c4dc9" providerId="ADAL" clId="{2FCDAEF5-A48C-4164-A723-24D75518529F}" dt="2023-06-09T06:17:41.098" v="1" actId="478"/>
          <ac:picMkLst>
            <pc:docMk/>
            <pc:sldMk cId="0" sldId="256"/>
            <ac:picMk id="120" creationId="{00000000-0000-0000-0000-000000000000}"/>
          </ac:picMkLst>
        </pc:picChg>
        <pc:picChg chg="del">
          <ac:chgData name="Arif Tanmoy" userId="9e9d0de5-96b7-405c-975b-44140d2c4dc9" providerId="ADAL" clId="{2FCDAEF5-A48C-4164-A723-24D75518529F}" dt="2023-06-09T06:17:41.098" v="1" actId="478"/>
          <ac:picMkLst>
            <pc:docMk/>
            <pc:sldMk cId="0" sldId="256"/>
            <ac:picMk id="121" creationId="{00000000-0000-0000-0000-000000000000}"/>
          </ac:picMkLst>
        </pc:picChg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57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2237684700" sldId="258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1146824490" sldId="259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1558672644" sldId="260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1543970139" sldId="261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1979072106" sldId="262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4027831628" sldId="263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352936947" sldId="264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65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66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67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68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69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0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1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2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3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4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5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6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7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8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9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0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1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2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3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4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5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6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7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8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9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90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91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92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93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94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95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96"/>
        </pc:sldMkLst>
      </pc:sldChg>
      <pc:sldMasterChg chg="delSldLayout">
        <pc:chgData name="Arif Tanmoy" userId="9e9d0de5-96b7-405c-975b-44140d2c4dc9" providerId="ADAL" clId="{2FCDAEF5-A48C-4164-A723-24D75518529F}" dt="2023-06-09T06:17:38.055" v="0" actId="47"/>
        <pc:sldMasterMkLst>
          <pc:docMk/>
          <pc:sldMasterMk cId="0" sldId="2147483648"/>
        </pc:sldMasterMkLst>
        <pc:sldLayoutChg chg="del">
          <pc:chgData name="Arif Tanmoy" userId="9e9d0de5-96b7-405c-975b-44140d2c4dc9" providerId="ADAL" clId="{2FCDAEF5-A48C-4164-A723-24D75518529F}" dt="2023-06-09T06:17:38.055" v="0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Arif Tanmoy" userId="9e9d0de5-96b7-405c-975b-44140d2c4dc9" providerId="ADAL" clId="{2FCDAEF5-A48C-4164-A723-24D75518529F}" dt="2023-06-09T06:17:38.055" v="0" actId="47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  <pc:docChgLst>
    <pc:chgData name="Arif Tanmoy" userId="9e9d0de5-96b7-405c-975b-44140d2c4dc9" providerId="ADAL" clId="{FE3717DC-5E17-45EF-9795-939C9E35BD5B}"/>
    <pc:docChg chg="custSel addSld delSld modSld">
      <pc:chgData name="Arif Tanmoy" userId="9e9d0de5-96b7-405c-975b-44140d2c4dc9" providerId="ADAL" clId="{FE3717DC-5E17-45EF-9795-939C9E35BD5B}" dt="2023-06-10T19:39:05.875" v="157" actId="20577"/>
      <pc:docMkLst>
        <pc:docMk/>
      </pc:docMkLst>
      <pc:sldChg chg="modSp mod">
        <pc:chgData name="Arif Tanmoy" userId="9e9d0de5-96b7-405c-975b-44140d2c4dc9" providerId="ADAL" clId="{FE3717DC-5E17-45EF-9795-939C9E35BD5B}" dt="2023-06-10T19:24:17.474" v="17" actId="6549"/>
        <pc:sldMkLst>
          <pc:docMk/>
          <pc:sldMk cId="2237684700" sldId="258"/>
        </pc:sldMkLst>
        <pc:spChg chg="mod">
          <ac:chgData name="Arif Tanmoy" userId="9e9d0de5-96b7-405c-975b-44140d2c4dc9" providerId="ADAL" clId="{FE3717DC-5E17-45EF-9795-939C9E35BD5B}" dt="2023-06-10T19:24:17.474" v="17" actId="6549"/>
          <ac:spMkLst>
            <pc:docMk/>
            <pc:sldMk cId="2237684700" sldId="258"/>
            <ac:spMk id="2" creationId="{D1292F89-5A2D-8E29-97CF-AF2EC627DF6C}"/>
          </ac:spMkLst>
        </pc:spChg>
      </pc:sldChg>
      <pc:sldChg chg="modSp mod">
        <pc:chgData name="Arif Tanmoy" userId="9e9d0de5-96b7-405c-975b-44140d2c4dc9" providerId="ADAL" clId="{FE3717DC-5E17-45EF-9795-939C9E35BD5B}" dt="2023-06-10T19:36:05.234" v="125" actId="207"/>
        <pc:sldMkLst>
          <pc:docMk/>
          <pc:sldMk cId="1146824490" sldId="259"/>
        </pc:sldMkLst>
        <pc:spChg chg="mod">
          <ac:chgData name="Arif Tanmoy" userId="9e9d0de5-96b7-405c-975b-44140d2c4dc9" providerId="ADAL" clId="{FE3717DC-5E17-45EF-9795-939C9E35BD5B}" dt="2023-06-10T19:25:58.869" v="33" actId="20577"/>
          <ac:spMkLst>
            <pc:docMk/>
            <pc:sldMk cId="1146824490" sldId="259"/>
            <ac:spMk id="19" creationId="{F50BFF66-9BD2-212D-2F17-F07C2BBEE549}"/>
          </ac:spMkLst>
        </pc:spChg>
        <pc:spChg chg="mod">
          <ac:chgData name="Arif Tanmoy" userId="9e9d0de5-96b7-405c-975b-44140d2c4dc9" providerId="ADAL" clId="{FE3717DC-5E17-45EF-9795-939C9E35BD5B}" dt="2023-06-10T19:36:05.234" v="125" actId="207"/>
          <ac:spMkLst>
            <pc:docMk/>
            <pc:sldMk cId="1146824490" sldId="259"/>
            <ac:spMk id="24" creationId="{CBDE20A6-DBF7-97C4-B794-5BBCA7ECCB25}"/>
          </ac:spMkLst>
        </pc:spChg>
      </pc:sldChg>
      <pc:sldChg chg="del">
        <pc:chgData name="Arif Tanmoy" userId="9e9d0de5-96b7-405c-975b-44140d2c4dc9" providerId="ADAL" clId="{FE3717DC-5E17-45EF-9795-939C9E35BD5B}" dt="2023-06-10T19:25:20.580" v="18" actId="2696"/>
        <pc:sldMkLst>
          <pc:docMk/>
          <pc:sldMk cId="1558672644" sldId="260"/>
        </pc:sldMkLst>
      </pc:sldChg>
      <pc:sldChg chg="modSp add mod">
        <pc:chgData name="Arif Tanmoy" userId="9e9d0de5-96b7-405c-975b-44140d2c4dc9" providerId="ADAL" clId="{FE3717DC-5E17-45EF-9795-939C9E35BD5B}" dt="2023-06-10T19:25:47.880" v="27" actId="20577"/>
        <pc:sldMkLst>
          <pc:docMk/>
          <pc:sldMk cId="4150371540" sldId="260"/>
        </pc:sldMkLst>
        <pc:spChg chg="mod">
          <ac:chgData name="Arif Tanmoy" userId="9e9d0de5-96b7-405c-975b-44140d2c4dc9" providerId="ADAL" clId="{FE3717DC-5E17-45EF-9795-939C9E35BD5B}" dt="2023-06-10T19:25:47.880" v="27" actId="20577"/>
          <ac:spMkLst>
            <pc:docMk/>
            <pc:sldMk cId="4150371540" sldId="260"/>
            <ac:spMk id="19" creationId="{F50BFF66-9BD2-212D-2F17-F07C2BBEE549}"/>
          </ac:spMkLst>
        </pc:spChg>
      </pc:sldChg>
      <pc:sldChg chg="modSp mod">
        <pc:chgData name="Arif Tanmoy" userId="9e9d0de5-96b7-405c-975b-44140d2c4dc9" providerId="ADAL" clId="{FE3717DC-5E17-45EF-9795-939C9E35BD5B}" dt="2023-06-10T19:36:45.744" v="131" actId="207"/>
        <pc:sldMkLst>
          <pc:docMk/>
          <pc:sldMk cId="1543970139" sldId="261"/>
        </pc:sldMkLst>
        <pc:spChg chg="mod">
          <ac:chgData name="Arif Tanmoy" userId="9e9d0de5-96b7-405c-975b-44140d2c4dc9" providerId="ADAL" clId="{FE3717DC-5E17-45EF-9795-939C9E35BD5B}" dt="2023-06-10T19:26:16.553" v="37" actId="20577"/>
          <ac:spMkLst>
            <pc:docMk/>
            <pc:sldMk cId="1543970139" sldId="261"/>
            <ac:spMk id="19" creationId="{F50BFF66-9BD2-212D-2F17-F07C2BBEE549}"/>
          </ac:spMkLst>
        </pc:spChg>
        <pc:spChg chg="mod">
          <ac:chgData name="Arif Tanmoy" userId="9e9d0de5-96b7-405c-975b-44140d2c4dc9" providerId="ADAL" clId="{FE3717DC-5E17-45EF-9795-939C9E35BD5B}" dt="2023-06-10T19:36:45.744" v="131" actId="207"/>
          <ac:spMkLst>
            <pc:docMk/>
            <pc:sldMk cId="1543970139" sldId="261"/>
            <ac:spMk id="23" creationId="{2984E703-3465-3F83-82FF-847AE2C00B09}"/>
          </ac:spMkLst>
        </pc:spChg>
      </pc:sldChg>
      <pc:sldChg chg="modSp mod">
        <pc:chgData name="Arif Tanmoy" userId="9e9d0de5-96b7-405c-975b-44140d2c4dc9" providerId="ADAL" clId="{FE3717DC-5E17-45EF-9795-939C9E35BD5B}" dt="2023-06-10T19:37:02.291" v="134" actId="207"/>
        <pc:sldMkLst>
          <pc:docMk/>
          <pc:sldMk cId="1979072106" sldId="262"/>
        </pc:sldMkLst>
        <pc:spChg chg="mod">
          <ac:chgData name="Arif Tanmoy" userId="9e9d0de5-96b7-405c-975b-44140d2c4dc9" providerId="ADAL" clId="{FE3717DC-5E17-45EF-9795-939C9E35BD5B}" dt="2023-06-10T19:37:02.291" v="134" actId="207"/>
          <ac:spMkLst>
            <pc:docMk/>
            <pc:sldMk cId="1979072106" sldId="262"/>
            <ac:spMk id="2" creationId="{90B8BA23-389A-3095-3A9B-37490FDFF000}"/>
          </ac:spMkLst>
        </pc:spChg>
        <pc:spChg chg="mod">
          <ac:chgData name="Arif Tanmoy" userId="9e9d0de5-96b7-405c-975b-44140d2c4dc9" providerId="ADAL" clId="{FE3717DC-5E17-45EF-9795-939C9E35BD5B}" dt="2023-06-10T19:28:04.378" v="54" actId="20577"/>
          <ac:spMkLst>
            <pc:docMk/>
            <pc:sldMk cId="1979072106" sldId="262"/>
            <ac:spMk id="19" creationId="{F50BFF66-9BD2-212D-2F17-F07C2BBEE549}"/>
          </ac:spMkLst>
        </pc:spChg>
      </pc:sldChg>
      <pc:sldChg chg="modSp mod">
        <pc:chgData name="Arif Tanmoy" userId="9e9d0de5-96b7-405c-975b-44140d2c4dc9" providerId="ADAL" clId="{FE3717DC-5E17-45EF-9795-939C9E35BD5B}" dt="2023-06-10T19:37:19.278" v="136" actId="207"/>
        <pc:sldMkLst>
          <pc:docMk/>
          <pc:sldMk cId="4027831628" sldId="263"/>
        </pc:sldMkLst>
        <pc:spChg chg="mod">
          <ac:chgData name="Arif Tanmoy" userId="9e9d0de5-96b7-405c-975b-44140d2c4dc9" providerId="ADAL" clId="{FE3717DC-5E17-45EF-9795-939C9E35BD5B}" dt="2023-06-10T19:37:19.278" v="136" actId="207"/>
          <ac:spMkLst>
            <pc:docMk/>
            <pc:sldMk cId="4027831628" sldId="263"/>
            <ac:spMk id="2" creationId="{90B8BA23-389A-3095-3A9B-37490FDFF000}"/>
          </ac:spMkLst>
        </pc:spChg>
        <pc:spChg chg="mod">
          <ac:chgData name="Arif Tanmoy" userId="9e9d0de5-96b7-405c-975b-44140d2c4dc9" providerId="ADAL" clId="{FE3717DC-5E17-45EF-9795-939C9E35BD5B}" dt="2023-06-10T19:28:19.689" v="58" actId="20577"/>
          <ac:spMkLst>
            <pc:docMk/>
            <pc:sldMk cId="4027831628" sldId="263"/>
            <ac:spMk id="19" creationId="{F50BFF66-9BD2-212D-2F17-F07C2BBEE549}"/>
          </ac:spMkLst>
        </pc:spChg>
      </pc:sldChg>
      <pc:sldChg chg="delSp modSp mod">
        <pc:chgData name="Arif Tanmoy" userId="9e9d0de5-96b7-405c-975b-44140d2c4dc9" providerId="ADAL" clId="{FE3717DC-5E17-45EF-9795-939C9E35BD5B}" dt="2023-06-10T19:38:24.177" v="145" actId="207"/>
        <pc:sldMkLst>
          <pc:docMk/>
          <pc:sldMk cId="352936947" sldId="264"/>
        </pc:sldMkLst>
        <pc:spChg chg="mod">
          <ac:chgData name="Arif Tanmoy" userId="9e9d0de5-96b7-405c-975b-44140d2c4dc9" providerId="ADAL" clId="{FE3717DC-5E17-45EF-9795-939C9E35BD5B}" dt="2023-06-10T19:38:24.177" v="145" actId="207"/>
          <ac:spMkLst>
            <pc:docMk/>
            <pc:sldMk cId="352936947" sldId="264"/>
            <ac:spMk id="2" creationId="{90B8BA23-389A-3095-3A9B-37490FDFF000}"/>
          </ac:spMkLst>
        </pc:spChg>
        <pc:spChg chg="del">
          <ac:chgData name="Arif Tanmoy" userId="9e9d0de5-96b7-405c-975b-44140d2c4dc9" providerId="ADAL" clId="{FE3717DC-5E17-45EF-9795-939C9E35BD5B}" dt="2023-06-10T19:38:11.229" v="144" actId="478"/>
          <ac:spMkLst>
            <pc:docMk/>
            <pc:sldMk cId="352936947" sldId="264"/>
            <ac:spMk id="23" creationId="{2984E703-3465-3F83-82FF-847AE2C00B09}"/>
          </ac:spMkLst>
        </pc:spChg>
      </pc:sldChg>
      <pc:sldChg chg="modSp new mod">
        <pc:chgData name="Arif Tanmoy" userId="9e9d0de5-96b7-405c-975b-44140d2c4dc9" providerId="ADAL" clId="{FE3717DC-5E17-45EF-9795-939C9E35BD5B}" dt="2023-06-10T19:39:05.875" v="157" actId="20577"/>
        <pc:sldMkLst>
          <pc:docMk/>
          <pc:sldMk cId="1932667988" sldId="265"/>
        </pc:sldMkLst>
        <pc:spChg chg="mod">
          <ac:chgData name="Arif Tanmoy" userId="9e9d0de5-96b7-405c-975b-44140d2c4dc9" providerId="ADAL" clId="{FE3717DC-5E17-45EF-9795-939C9E35BD5B}" dt="2023-06-10T19:39:05.875" v="157" actId="20577"/>
          <ac:spMkLst>
            <pc:docMk/>
            <pc:sldMk cId="1932667988" sldId="265"/>
            <ac:spMk id="2" creationId="{27A8A8DD-723B-3F83-4745-FF80538753C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1303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9506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8892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2011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737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9" name="Google Shape;59;p28"/>
          <p:cNvGrpSpPr/>
          <p:nvPr/>
        </p:nvGrpSpPr>
        <p:grpSpPr>
          <a:xfrm>
            <a:off x="195233" y="5847147"/>
            <a:ext cx="11876690" cy="831461"/>
            <a:chOff x="157655" y="5847147"/>
            <a:chExt cx="11876690" cy="831461"/>
          </a:xfrm>
        </p:grpSpPr>
        <p:pic>
          <p:nvPicPr>
            <p:cNvPr id="60" name="Google Shape;60;p28" descr="Pad-.jp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1" name="Google Shape;61;p28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1" name="Google Shape;71;p29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id="72" name="Google Shape;72;p29" descr="Pad-.jp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3" name="Google Shape;73;p29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9" name="Google Shape;79;p30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id="80" name="Google Shape;80;p30" descr="Pad-.jp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1" name="Google Shape;81;p30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23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id="16" name="Google Shape;16;p23" descr="Pad-.jp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Google Shape;17;p23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58" r:id="rId5"/>
    <p:sldLayoutId id="214748365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2F89-5A2D-8E29-97CF-AF2EC627D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Bash Commands/scripting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6EC2B-605E-A09E-5045-D0BED4984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3200" b="1" dirty="0"/>
              <a:t>Preonath Chondrow Dev</a:t>
            </a:r>
          </a:p>
          <a:p>
            <a:r>
              <a:rPr lang="en-US" sz="2800" dirty="0"/>
              <a:t>Bioinformatician </a:t>
            </a:r>
          </a:p>
          <a:p>
            <a:r>
              <a:rPr lang="en-US" sz="2800" dirty="0"/>
              <a:t>Child Health Research Foundation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531CB-F99C-A8C9-1C67-66C3B0AE04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8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50BFF66-9BD2-212D-2F17-F07C2BBE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Listing commands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2400-6E53-EF96-243A-AA7BB5B435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2</a:t>
            </a:fld>
            <a:endParaRPr lang="en-US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984E703-3465-3F83-82FF-847AE2C00B09}"/>
              </a:ext>
            </a:extLst>
          </p:cNvPr>
          <p:cNvSpPr txBox="1">
            <a:spLocks/>
          </p:cNvSpPr>
          <p:nvPr/>
        </p:nvSpPr>
        <p:spPr>
          <a:xfrm>
            <a:off x="838200" y="1651819"/>
            <a:ext cx="10517188" cy="42092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BDE20A6-DBF7-97C4-B794-5BBCA7ECCB25}"/>
              </a:ext>
            </a:extLst>
          </p:cNvPr>
          <p:cNvSpPr txBox="1">
            <a:spLocks/>
          </p:cNvSpPr>
          <p:nvPr/>
        </p:nvSpPr>
        <p:spPr>
          <a:xfrm>
            <a:off x="424070" y="1156519"/>
            <a:ext cx="11767930" cy="42092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ls -l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: Displays detailed information about files and directories, including permissions, ownership, size, and modification time.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ls -a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: Lists all files, including hidden files that start with a dot (e.g.,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.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bashrc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).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ls -h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: Shows file sizes in human-readable format, such as "K" for kilobytes or "M" for megabytes.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ls -t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: Sorts files by modification time, with the most recently modified files appearing first.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ls -S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: Sorts files by size, with the largest files appearing first.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ls -d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: Lists only directories.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ls -1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: Displays each file on a separate line.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ls -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lhtr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: Lists files in the current directory sorted by modification time in reverse order, with detailed information and sizes displayed in human-readable format.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ls -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Rl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: Recursively lists files and directories in the current directory and its subdirectories, with detailed information.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4000"/>
              </a:lnSpc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37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50BFF66-9BD2-212D-2F17-F07C2BBE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File-permission commands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2400-6E53-EF96-243A-AA7BB5B435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3</a:t>
            </a:fld>
            <a:endParaRPr lang="en-US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984E703-3465-3F83-82FF-847AE2C00B09}"/>
              </a:ext>
            </a:extLst>
          </p:cNvPr>
          <p:cNvSpPr txBox="1">
            <a:spLocks/>
          </p:cNvSpPr>
          <p:nvPr/>
        </p:nvSpPr>
        <p:spPr>
          <a:xfrm>
            <a:off x="838200" y="1651819"/>
            <a:ext cx="10517188" cy="42092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BDE20A6-DBF7-97C4-B794-5BBCA7ECCB25}"/>
              </a:ext>
            </a:extLst>
          </p:cNvPr>
          <p:cNvSpPr txBox="1">
            <a:spLocks/>
          </p:cNvSpPr>
          <p:nvPr/>
        </p:nvSpPr>
        <p:spPr>
          <a:xfrm>
            <a:off x="704092" y="1651819"/>
            <a:ext cx="8320640" cy="42092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chmod</a:t>
            </a: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777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read(r) write(w) and execute(x) for all users</a:t>
            </a:r>
          </a:p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chmod</a:t>
            </a: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755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owner to </a:t>
            </a:r>
            <a:r>
              <a:rPr lang="en-US" sz="20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rwx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all other users to </a:t>
            </a:r>
            <a:r>
              <a:rPr lang="en-US" sz="20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rx</a:t>
            </a:r>
            <a:endParaRPr lang="en-US" sz="20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chmod</a:t>
            </a: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766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owner to </a:t>
            </a:r>
            <a:r>
              <a:rPr lang="en-US" sz="20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rwx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all other users to </a:t>
            </a:r>
            <a:r>
              <a:rPr lang="en-US" sz="20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rw</a:t>
            </a:r>
            <a:endParaRPr lang="en-US" sz="20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chmod</a:t>
            </a: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644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set owner to </a:t>
            </a:r>
            <a:r>
              <a:rPr lang="en-US" sz="20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rw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all other users to r</a:t>
            </a:r>
          </a:p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chmod</a:t>
            </a: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+x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make file executable for all users</a:t>
            </a:r>
          </a:p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chown</a:t>
            </a: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user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change the owner of file to user</a:t>
            </a:r>
          </a:p>
          <a:p>
            <a:pPr>
              <a:lnSpc>
                <a:spcPct val="114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Google Shape;55;p13">
            <a:extLst>
              <a:ext uri="{FF2B5EF4-FFF2-40B4-BE49-F238E27FC236}">
                <a16:creationId xmlns:a16="http://schemas.microsoft.com/office/drawing/2014/main" id="{2DCC6D91-4B2A-5A4C-8C72-C7ACDB5B712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52377" y="2997903"/>
            <a:ext cx="5625482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682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50BFF66-9BD2-212D-2F17-F07C2BBE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Viewing file content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2400-6E53-EF96-243A-AA7BB5B435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4</a:t>
            </a:fld>
            <a:endParaRPr lang="en-US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984E703-3465-3F83-82FF-847AE2C00B09}"/>
              </a:ext>
            </a:extLst>
          </p:cNvPr>
          <p:cNvSpPr txBox="1">
            <a:spLocks/>
          </p:cNvSpPr>
          <p:nvPr/>
        </p:nvSpPr>
        <p:spPr>
          <a:xfrm>
            <a:off x="596348" y="1220717"/>
            <a:ext cx="11277600" cy="460209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04800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cat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: Displays the entire content of a file.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Example: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cat file.txt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more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: Displays the file content one page at a time.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Example: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more file.txt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less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: Allows you to navigate through the file content using arrow keys or specific commands.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Example: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less file.txt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tail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: Shows the last few lines of a file.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Example: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tail file.txt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By default,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tail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 displays the last 10 lines. You can use the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-n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 option to specify a different number of lines.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head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: Shows the first few lines of a file.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Example: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head file.txt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By default,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head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 displays the first 10 lines. You can use the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-n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 option to specify a different number of lines</a:t>
            </a:r>
          </a:p>
        </p:txBody>
      </p:sp>
    </p:spTree>
    <p:extLst>
      <p:ext uri="{BB962C8B-B14F-4D97-AF65-F5344CB8AC3E}">
        <p14:creationId xmlns:p14="http://schemas.microsoft.com/office/powerpoint/2010/main" val="154397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50BFF66-9BD2-212D-2F17-F07C2BBE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Text processing (in/from file)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2400-6E53-EF96-243A-AA7BB5B435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5</a:t>
            </a:fld>
            <a:endParaRPr lang="en-US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984E703-3465-3F83-82FF-847AE2C00B09}"/>
              </a:ext>
            </a:extLst>
          </p:cNvPr>
          <p:cNvSpPr txBox="1">
            <a:spLocks/>
          </p:cNvSpPr>
          <p:nvPr/>
        </p:nvSpPr>
        <p:spPr>
          <a:xfrm>
            <a:off x="622852" y="1127953"/>
            <a:ext cx="11304104" cy="460209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endParaRPr lang="en-US" sz="2000" dirty="0">
              <a:sym typeface="Roboto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0B8BA23-389A-3095-3A9B-37490FDFF000}"/>
              </a:ext>
            </a:extLst>
          </p:cNvPr>
          <p:cNvSpPr txBox="1">
            <a:spLocks/>
          </p:cNvSpPr>
          <p:nvPr/>
        </p:nvSpPr>
        <p:spPr>
          <a:xfrm>
            <a:off x="838200" y="1190832"/>
            <a:ext cx="10253870" cy="460209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87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cut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: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cut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 is used to extract specific columns or fields from a file or input stream.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It allows you to define the delimiter character or field position for extraction.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Example: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cut -f 2,4 -d ',' file.txt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(extracts the 2nd and 4th fields delimited by comma)</a:t>
            </a:r>
          </a:p>
          <a:p>
            <a:pPr marL="1587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sort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: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sort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 is used to sort lines of text in ascending or descending order.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Example: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sort file.txt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(sorts the lines alphabetically)</a:t>
            </a:r>
          </a:p>
          <a:p>
            <a:pPr marL="1587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grep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: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grep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 is used for pattern matching and searching for specific lines in files or input streams.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Example: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grep '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pattern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' file.txt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 (searches for lines containing the pattern)</a:t>
            </a:r>
          </a:p>
        </p:txBody>
      </p:sp>
    </p:spTree>
    <p:extLst>
      <p:ext uri="{BB962C8B-B14F-4D97-AF65-F5344CB8AC3E}">
        <p14:creationId xmlns:p14="http://schemas.microsoft.com/office/powerpoint/2010/main" val="19790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50BFF66-9BD2-212D-2F17-F07C2BBE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Text processing (in/from file)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2400-6E53-EF96-243A-AA7BB5B435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6</a:t>
            </a:fld>
            <a:endParaRPr lang="en-US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984E703-3465-3F83-82FF-847AE2C00B09}"/>
              </a:ext>
            </a:extLst>
          </p:cNvPr>
          <p:cNvSpPr txBox="1">
            <a:spLocks/>
          </p:cNvSpPr>
          <p:nvPr/>
        </p:nvSpPr>
        <p:spPr>
          <a:xfrm>
            <a:off x="622852" y="1127953"/>
            <a:ext cx="11304104" cy="460209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endParaRPr lang="en-US" sz="2000" dirty="0">
              <a:sym typeface="Roboto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0B8BA23-389A-3095-3A9B-37490FDFF000}"/>
              </a:ext>
            </a:extLst>
          </p:cNvPr>
          <p:cNvSpPr txBox="1">
            <a:spLocks/>
          </p:cNvSpPr>
          <p:nvPr/>
        </p:nvSpPr>
        <p:spPr>
          <a:xfrm>
            <a:off x="838200" y="1199419"/>
            <a:ext cx="11088756" cy="460209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87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sed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: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sed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 is a stream editor used for text transformation and manipulation.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It can perform various operations on text, such as search and replace, deletion, insertion, and more.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Example: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sed -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i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 's/pattern/replacement/g' file.txt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(replaces all occurrences of the pattern with the replacement)</a:t>
            </a:r>
          </a:p>
          <a:p>
            <a:pPr marL="1587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awk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: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awk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 is a powerful text processing language for extracting and manipulating data.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It allows you to define patterns and associated actions to perform on matching lines or fields.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It can perform calculations, conditional statements, and other operations on the data.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Example: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awk '{print $1}' file.txt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 (prints the first field of each line)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3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50BFF66-9BD2-212D-2F17-F07C2BBE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Compression Commands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2400-6E53-EF96-243A-AA7BB5B435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7</a:t>
            </a:fld>
            <a:endParaRPr lang="en-US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0B8BA23-389A-3095-3A9B-37490FDFF000}"/>
              </a:ext>
            </a:extLst>
          </p:cNvPr>
          <p:cNvSpPr txBox="1">
            <a:spLocks/>
          </p:cNvSpPr>
          <p:nvPr/>
        </p:nvSpPr>
        <p:spPr>
          <a:xfrm>
            <a:off x="1124778" y="1290666"/>
            <a:ext cx="10444370" cy="460209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tar -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cf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file.tar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create a tar named file.tar containing files </a:t>
            </a:r>
          </a:p>
          <a:p>
            <a:pPr marL="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tar -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xf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file.tar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extract the files from file.tar</a:t>
            </a:r>
          </a:p>
          <a:p>
            <a:pPr marL="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tar -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czf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file.tar.gz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create a tar with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Gzip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compression</a:t>
            </a:r>
          </a:p>
          <a:p>
            <a:pPr marL="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tar -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xzf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file.tar.gz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extract a tar using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Gzip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tar -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cjf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file.tar.bz2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create a tar with Bzip2 compression</a:t>
            </a:r>
          </a:p>
          <a:p>
            <a:pPr marL="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tar -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xjf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file.tar.bz2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extract a tar using Bzip2</a:t>
            </a:r>
          </a:p>
          <a:p>
            <a:pPr marL="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gzip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compresses file and renames it to file.gz</a:t>
            </a:r>
          </a:p>
          <a:p>
            <a:pPr marL="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gzip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-d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file.gz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decompresses file.gz back to file</a:t>
            </a:r>
          </a:p>
          <a:p>
            <a:pPr marL="0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3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8A8DD-723B-3F83-4745-FF805387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6F6338-B499-EEF5-5D33-D5072524B2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6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817</Words>
  <Application>Microsoft Office PowerPoint</Application>
  <PresentationFormat>Widescreen</PresentationFormat>
  <Paragraphs>78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Roboto</vt:lpstr>
      <vt:lpstr>Arial</vt:lpstr>
      <vt:lpstr>Calibri</vt:lpstr>
      <vt:lpstr>Office Theme</vt:lpstr>
      <vt:lpstr>Bash Commands/scripting</vt:lpstr>
      <vt:lpstr>Listing commands</vt:lpstr>
      <vt:lpstr>File-permission commands</vt:lpstr>
      <vt:lpstr>Viewing file content</vt:lpstr>
      <vt:lpstr>Text processing (in/from file)</vt:lpstr>
      <vt:lpstr>Text processing (in/from file)</vt:lpstr>
      <vt:lpstr>Compression Commands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Senjuti Saha</dc:creator>
  <cp:lastModifiedBy>Arif Tanmoy</cp:lastModifiedBy>
  <cp:revision>2</cp:revision>
  <dcterms:created xsi:type="dcterms:W3CDTF">2020-04-22T06:57:31Z</dcterms:created>
  <dcterms:modified xsi:type="dcterms:W3CDTF">2023-06-10T19:39:12Z</dcterms:modified>
</cp:coreProperties>
</file>